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90" r:id="rId5"/>
    <p:sldId id="266" r:id="rId6"/>
    <p:sldId id="291" r:id="rId7"/>
    <p:sldId id="292" r:id="rId8"/>
    <p:sldId id="269" r:id="rId9"/>
    <p:sldId id="293" r:id="rId10"/>
    <p:sldId id="294" r:id="rId11"/>
    <p:sldId id="272" r:id="rId12"/>
    <p:sldId id="295" r:id="rId13"/>
    <p:sldId id="296" r:id="rId14"/>
    <p:sldId id="297" r:id="rId15"/>
    <p:sldId id="298" r:id="rId16"/>
    <p:sldId id="299" r:id="rId17"/>
    <p:sldId id="300" r:id="rId18"/>
    <p:sldId id="301" r:id="rId19"/>
    <p:sldId id="302" r:id="rId20"/>
    <p:sldId id="281" r:id="rId21"/>
    <p:sldId id="303" r:id="rId22"/>
    <p:sldId id="304" r:id="rId23"/>
    <p:sldId id="305" r:id="rId24"/>
    <p:sldId id="306" r:id="rId25"/>
    <p:sldId id="307" r:id="rId26"/>
    <p:sldId id="308" r:id="rId27"/>
    <p:sldId id="309" r:id="rId28"/>
    <p:sldId id="31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C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869C6-050C-4215-80A7-218D03A602AB}" v="60" dt="2022-02-22T18:40:42.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5793" autoAdjust="0"/>
  </p:normalViewPr>
  <p:slideViewPr>
    <p:cSldViewPr snapToGrid="0" showGuides="1">
      <p:cViewPr varScale="1">
        <p:scale>
          <a:sx n="83" d="100"/>
          <a:sy n="83" d="100"/>
        </p:scale>
        <p:origin x="1308" y="7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ppa Day" userId="afa68a6f-df78-42ab-80de-d1e6b16154c0" providerId="ADAL" clId="{078869C6-050C-4215-80A7-218D03A602AB}"/>
    <pc:docChg chg="undo redo custSel addSld delSld modSld">
      <pc:chgData name="Pippa Day" userId="afa68a6f-df78-42ab-80de-d1e6b16154c0" providerId="ADAL" clId="{078869C6-050C-4215-80A7-218D03A602AB}" dt="2022-04-07T13:48:05.326" v="798" actId="700"/>
      <pc:docMkLst>
        <pc:docMk/>
      </pc:docMkLst>
      <pc:sldChg chg="del">
        <pc:chgData name="Pippa Day" userId="afa68a6f-df78-42ab-80de-d1e6b16154c0" providerId="ADAL" clId="{078869C6-050C-4215-80A7-218D03A602AB}" dt="2022-02-22T17:52:20.472" v="12" actId="2696"/>
        <pc:sldMkLst>
          <pc:docMk/>
          <pc:sldMk cId="3734033207" sldId="257"/>
        </pc:sldMkLst>
      </pc:sldChg>
      <pc:sldChg chg="del">
        <pc:chgData name="Pippa Day" userId="afa68a6f-df78-42ab-80de-d1e6b16154c0" providerId="ADAL" clId="{078869C6-050C-4215-80A7-218D03A602AB}" dt="2022-02-22T17:52:20.472" v="12" actId="2696"/>
        <pc:sldMkLst>
          <pc:docMk/>
          <pc:sldMk cId="503794279" sldId="258"/>
        </pc:sldMkLst>
      </pc:sldChg>
      <pc:sldChg chg="del">
        <pc:chgData name="Pippa Day" userId="afa68a6f-df78-42ab-80de-d1e6b16154c0" providerId="ADAL" clId="{078869C6-050C-4215-80A7-218D03A602AB}" dt="2022-02-22T17:52:20.472" v="12" actId="2696"/>
        <pc:sldMkLst>
          <pc:docMk/>
          <pc:sldMk cId="4127156686" sldId="259"/>
        </pc:sldMkLst>
      </pc:sldChg>
      <pc:sldChg chg="del">
        <pc:chgData name="Pippa Day" userId="afa68a6f-df78-42ab-80de-d1e6b16154c0" providerId="ADAL" clId="{078869C6-050C-4215-80A7-218D03A602AB}" dt="2022-02-22T17:52:20.472" v="12" actId="2696"/>
        <pc:sldMkLst>
          <pc:docMk/>
          <pc:sldMk cId="4158607583" sldId="260"/>
        </pc:sldMkLst>
      </pc:sldChg>
      <pc:sldChg chg="del">
        <pc:chgData name="Pippa Day" userId="afa68a6f-df78-42ab-80de-d1e6b16154c0" providerId="ADAL" clId="{078869C6-050C-4215-80A7-218D03A602AB}" dt="2022-02-22T17:52:20.472" v="12" actId="2696"/>
        <pc:sldMkLst>
          <pc:docMk/>
          <pc:sldMk cId="3552269225" sldId="261"/>
        </pc:sldMkLst>
      </pc:sldChg>
      <pc:sldChg chg="del">
        <pc:chgData name="Pippa Day" userId="afa68a6f-df78-42ab-80de-d1e6b16154c0" providerId="ADAL" clId="{078869C6-050C-4215-80A7-218D03A602AB}" dt="2022-02-22T17:52:20.472" v="12" actId="2696"/>
        <pc:sldMkLst>
          <pc:docMk/>
          <pc:sldMk cId="2322196022" sldId="262"/>
        </pc:sldMkLst>
      </pc:sldChg>
      <pc:sldChg chg="del">
        <pc:chgData name="Pippa Day" userId="afa68a6f-df78-42ab-80de-d1e6b16154c0" providerId="ADAL" clId="{078869C6-050C-4215-80A7-218D03A602AB}" dt="2022-02-22T17:52:20.472" v="12" actId="2696"/>
        <pc:sldMkLst>
          <pc:docMk/>
          <pc:sldMk cId="2690127608" sldId="263"/>
        </pc:sldMkLst>
      </pc:sldChg>
      <pc:sldChg chg="del">
        <pc:chgData name="Pippa Day" userId="afa68a6f-df78-42ab-80de-d1e6b16154c0" providerId="ADAL" clId="{078869C6-050C-4215-80A7-218D03A602AB}" dt="2022-02-22T17:52:20.472" v="12" actId="2696"/>
        <pc:sldMkLst>
          <pc:docMk/>
          <pc:sldMk cId="1098359958" sldId="264"/>
        </pc:sldMkLst>
      </pc:sldChg>
      <pc:sldChg chg="addSp delSp modSp mod modClrScheme chgLayout">
        <pc:chgData name="Pippa Day" userId="afa68a6f-df78-42ab-80de-d1e6b16154c0" providerId="ADAL" clId="{078869C6-050C-4215-80A7-218D03A602AB}" dt="2022-02-22T17:51:04.363" v="4"/>
        <pc:sldMkLst>
          <pc:docMk/>
          <pc:sldMk cId="0" sldId="266"/>
        </pc:sldMkLst>
        <pc:spChg chg="add del mod">
          <ac:chgData name="Pippa Day" userId="afa68a6f-df78-42ab-80de-d1e6b16154c0" providerId="ADAL" clId="{078869C6-050C-4215-80A7-218D03A602AB}" dt="2022-02-22T17:50:42.001" v="1"/>
          <ac:spMkLst>
            <pc:docMk/>
            <pc:sldMk cId="0" sldId="266"/>
            <ac:spMk id="2" creationId="{9AE3F68D-7690-4143-AF55-BFD545924D3E}"/>
          </ac:spMkLst>
        </pc:spChg>
        <pc:spChg chg="add del mod">
          <ac:chgData name="Pippa Day" userId="afa68a6f-df78-42ab-80de-d1e6b16154c0" providerId="ADAL" clId="{078869C6-050C-4215-80A7-218D03A602AB}" dt="2022-02-22T17:50:42.001" v="1"/>
          <ac:spMkLst>
            <pc:docMk/>
            <pc:sldMk cId="0" sldId="266"/>
            <ac:spMk id="3" creationId="{338BE2E3-2D44-4C11-8B76-747B1D6FAF98}"/>
          </ac:spMkLst>
        </pc:spChg>
        <pc:spChg chg="add del mod">
          <ac:chgData name="Pippa Day" userId="afa68a6f-df78-42ab-80de-d1e6b16154c0" providerId="ADAL" clId="{078869C6-050C-4215-80A7-218D03A602AB}" dt="2022-02-22T17:50:44.098" v="2"/>
          <ac:spMkLst>
            <pc:docMk/>
            <pc:sldMk cId="0" sldId="266"/>
            <ac:spMk id="4" creationId="{703F389B-2A19-4DDE-BFDB-C787558DD724}"/>
          </ac:spMkLst>
        </pc:spChg>
        <pc:spChg chg="add del mod">
          <ac:chgData name="Pippa Day" userId="afa68a6f-df78-42ab-80de-d1e6b16154c0" providerId="ADAL" clId="{078869C6-050C-4215-80A7-218D03A602AB}" dt="2022-02-22T17:50:44.098" v="2"/>
          <ac:spMkLst>
            <pc:docMk/>
            <pc:sldMk cId="0" sldId="266"/>
            <ac:spMk id="5" creationId="{9FB6EE27-6C90-42A0-A2B9-9D6B8618EA3D}"/>
          </ac:spMkLst>
        </pc:spChg>
        <pc:spChg chg="add del mod">
          <ac:chgData name="Pippa Day" userId="afa68a6f-df78-42ab-80de-d1e6b16154c0" providerId="ADAL" clId="{078869C6-050C-4215-80A7-218D03A602AB}" dt="2022-02-22T17:51:04.363" v="4"/>
          <ac:spMkLst>
            <pc:docMk/>
            <pc:sldMk cId="0" sldId="266"/>
            <ac:spMk id="6" creationId="{7F1D13FE-1ABF-42BE-A22C-F5A629492E5E}"/>
          </ac:spMkLst>
        </pc:spChg>
        <pc:spChg chg="add del mod">
          <ac:chgData name="Pippa Day" userId="afa68a6f-df78-42ab-80de-d1e6b16154c0" providerId="ADAL" clId="{078869C6-050C-4215-80A7-218D03A602AB}" dt="2022-02-22T17:51:04.363" v="4"/>
          <ac:spMkLst>
            <pc:docMk/>
            <pc:sldMk cId="0" sldId="266"/>
            <ac:spMk id="7" creationId="{993ECD11-F1A2-4E22-8BD7-CA1E18D4D8F3}"/>
          </ac:spMkLst>
        </pc:spChg>
        <pc:spChg chg="mod ord">
          <ac:chgData name="Pippa Day" userId="afa68a6f-df78-42ab-80de-d1e6b16154c0" providerId="ADAL" clId="{078869C6-050C-4215-80A7-218D03A602AB}" dt="2022-02-22T17:51:04.363" v="4"/>
          <ac:spMkLst>
            <pc:docMk/>
            <pc:sldMk cId="0" sldId="266"/>
            <ac:spMk id="168" creationId="{00000000-0000-0000-0000-000000000000}"/>
          </ac:spMkLst>
        </pc:spChg>
        <pc:spChg chg="mod ord">
          <ac:chgData name="Pippa Day" userId="afa68a6f-df78-42ab-80de-d1e6b16154c0" providerId="ADAL" clId="{078869C6-050C-4215-80A7-218D03A602AB}" dt="2022-02-22T17:51:04.363" v="4"/>
          <ac:spMkLst>
            <pc:docMk/>
            <pc:sldMk cId="0" sldId="266"/>
            <ac:spMk id="169" creationId="{00000000-0000-0000-0000-000000000000}"/>
          </ac:spMkLst>
        </pc:spChg>
      </pc:sldChg>
      <pc:sldChg chg="del">
        <pc:chgData name="Pippa Day" userId="afa68a6f-df78-42ab-80de-d1e6b16154c0" providerId="ADAL" clId="{078869C6-050C-4215-80A7-218D03A602AB}" dt="2022-02-22T17:51:46.059" v="11" actId="47"/>
        <pc:sldMkLst>
          <pc:docMk/>
          <pc:sldMk cId="0" sldId="267"/>
        </pc:sldMkLst>
      </pc:sldChg>
      <pc:sldChg chg="del">
        <pc:chgData name="Pippa Day" userId="afa68a6f-df78-42ab-80de-d1e6b16154c0" providerId="ADAL" clId="{078869C6-050C-4215-80A7-218D03A602AB}" dt="2022-02-22T17:53:54.282" v="39" actId="47"/>
        <pc:sldMkLst>
          <pc:docMk/>
          <pc:sldMk cId="0" sldId="268"/>
        </pc:sldMkLst>
      </pc:sldChg>
      <pc:sldChg chg="addSp delSp modSp mod chgLayout">
        <pc:chgData name="Pippa Day" userId="afa68a6f-df78-42ab-80de-d1e6b16154c0" providerId="ADAL" clId="{078869C6-050C-4215-80A7-218D03A602AB}" dt="2022-02-22T17:54:32.178" v="45" actId="478"/>
        <pc:sldMkLst>
          <pc:docMk/>
          <pc:sldMk cId="0" sldId="269"/>
        </pc:sldMkLst>
        <pc:spChg chg="add del mod">
          <ac:chgData name="Pippa Day" userId="afa68a6f-df78-42ab-80de-d1e6b16154c0" providerId="ADAL" clId="{078869C6-050C-4215-80A7-218D03A602AB}" dt="2022-02-22T17:54:32.178" v="45" actId="478"/>
          <ac:spMkLst>
            <pc:docMk/>
            <pc:sldMk cId="0" sldId="269"/>
            <ac:spMk id="2" creationId="{F436383D-28C2-4A71-B2DE-71E3E87802B4}"/>
          </ac:spMkLst>
        </pc:spChg>
        <pc:picChg chg="mod">
          <ac:chgData name="Pippa Day" userId="afa68a6f-df78-42ab-80de-d1e6b16154c0" providerId="ADAL" clId="{078869C6-050C-4215-80A7-218D03A602AB}" dt="2022-02-22T17:54:06.113" v="42" actId="1076"/>
          <ac:picMkLst>
            <pc:docMk/>
            <pc:sldMk cId="0" sldId="269"/>
            <ac:picMk id="195" creationId="{00000000-0000-0000-0000-000000000000}"/>
          </ac:picMkLst>
        </pc:picChg>
      </pc:sldChg>
      <pc:sldChg chg="add del">
        <pc:chgData name="Pippa Day" userId="afa68a6f-df78-42ab-80de-d1e6b16154c0" providerId="ADAL" clId="{078869C6-050C-4215-80A7-218D03A602AB}" dt="2022-02-22T17:56:47.422" v="85" actId="47"/>
        <pc:sldMkLst>
          <pc:docMk/>
          <pc:sldMk cId="0" sldId="270"/>
        </pc:sldMkLst>
      </pc:sldChg>
      <pc:sldChg chg="del">
        <pc:chgData name="Pippa Day" userId="afa68a6f-df78-42ab-80de-d1e6b16154c0" providerId="ADAL" clId="{078869C6-050C-4215-80A7-218D03A602AB}" dt="2022-02-22T17:57:59.705" v="107" actId="47"/>
        <pc:sldMkLst>
          <pc:docMk/>
          <pc:sldMk cId="0" sldId="271"/>
        </pc:sldMkLst>
      </pc:sldChg>
      <pc:sldChg chg="modSp mod modClrScheme chgLayout">
        <pc:chgData name="Pippa Day" userId="afa68a6f-df78-42ab-80de-d1e6b16154c0" providerId="ADAL" clId="{078869C6-050C-4215-80A7-218D03A602AB}" dt="2022-02-22T17:58:28.234" v="115" actId="122"/>
        <pc:sldMkLst>
          <pc:docMk/>
          <pc:sldMk cId="0" sldId="272"/>
        </pc:sldMkLst>
        <pc:spChg chg="mod">
          <ac:chgData name="Pippa Day" userId="afa68a6f-df78-42ab-80de-d1e6b16154c0" providerId="ADAL" clId="{078869C6-050C-4215-80A7-218D03A602AB}" dt="2022-02-22T17:58:28.234" v="115" actId="122"/>
          <ac:spMkLst>
            <pc:docMk/>
            <pc:sldMk cId="0" sldId="272"/>
            <ac:spMk id="219" creationId="{00000000-0000-0000-0000-000000000000}"/>
          </ac:spMkLst>
        </pc:spChg>
        <pc:picChg chg="mod modCrop">
          <ac:chgData name="Pippa Day" userId="afa68a6f-df78-42ab-80de-d1e6b16154c0" providerId="ADAL" clId="{078869C6-050C-4215-80A7-218D03A602AB}" dt="2022-02-22T17:58:20.401" v="113" actId="1076"/>
          <ac:picMkLst>
            <pc:docMk/>
            <pc:sldMk cId="0" sldId="272"/>
            <ac:picMk id="218" creationId="{00000000-0000-0000-0000-000000000000}"/>
          </ac:picMkLst>
        </pc:picChg>
      </pc:sldChg>
      <pc:sldChg chg="addSp delSp modSp del mod modClrScheme chgLayout">
        <pc:chgData name="Pippa Day" userId="afa68a6f-df78-42ab-80de-d1e6b16154c0" providerId="ADAL" clId="{078869C6-050C-4215-80A7-218D03A602AB}" dt="2022-02-22T18:20:38.794" v="419" actId="47"/>
        <pc:sldMkLst>
          <pc:docMk/>
          <pc:sldMk cId="0" sldId="273"/>
        </pc:sldMkLst>
        <pc:spChg chg="add del mod ord">
          <ac:chgData name="Pippa Day" userId="afa68a6f-df78-42ab-80de-d1e6b16154c0" providerId="ADAL" clId="{078869C6-050C-4215-80A7-218D03A602AB}" dt="2022-02-22T17:59:32.249" v="143" actId="700"/>
          <ac:spMkLst>
            <pc:docMk/>
            <pc:sldMk cId="0" sldId="273"/>
            <ac:spMk id="2" creationId="{65E7DA4B-9176-4A2D-BB18-6B8FCEF04748}"/>
          </ac:spMkLst>
        </pc:spChg>
        <pc:spChg chg="add del mod">
          <ac:chgData name="Pippa Day" userId="afa68a6f-df78-42ab-80de-d1e6b16154c0" providerId="ADAL" clId="{078869C6-050C-4215-80A7-218D03A602AB}" dt="2022-02-22T17:59:31.210" v="142"/>
          <ac:spMkLst>
            <pc:docMk/>
            <pc:sldMk cId="0" sldId="273"/>
            <ac:spMk id="3" creationId="{B4399D27-32AD-42EE-8862-E2862100DCFD}"/>
          </ac:spMkLst>
        </pc:spChg>
        <pc:spChg chg="add del mod">
          <ac:chgData name="Pippa Day" userId="afa68a6f-df78-42ab-80de-d1e6b16154c0" providerId="ADAL" clId="{078869C6-050C-4215-80A7-218D03A602AB}" dt="2022-02-22T17:59:31.210" v="142"/>
          <ac:spMkLst>
            <pc:docMk/>
            <pc:sldMk cId="0" sldId="273"/>
            <ac:spMk id="4" creationId="{2A8ACFCE-68B2-43C8-A3C3-3431BDD852F5}"/>
          </ac:spMkLst>
        </pc:spChg>
        <pc:spChg chg="mod ord">
          <ac:chgData name="Pippa Day" userId="afa68a6f-df78-42ab-80de-d1e6b16154c0" providerId="ADAL" clId="{078869C6-050C-4215-80A7-218D03A602AB}" dt="2022-02-22T17:59:32.249" v="143" actId="700"/>
          <ac:spMkLst>
            <pc:docMk/>
            <pc:sldMk cId="0" sldId="273"/>
            <ac:spMk id="225" creationId="{00000000-0000-0000-0000-000000000000}"/>
          </ac:spMkLst>
        </pc:spChg>
        <pc:picChg chg="mod">
          <ac:chgData name="Pippa Day" userId="afa68a6f-df78-42ab-80de-d1e6b16154c0" providerId="ADAL" clId="{078869C6-050C-4215-80A7-218D03A602AB}" dt="2022-02-22T17:59:29.190" v="137" actId="22711"/>
          <ac:picMkLst>
            <pc:docMk/>
            <pc:sldMk cId="0" sldId="273"/>
            <ac:picMk id="226" creationId="{00000000-0000-0000-0000-000000000000}"/>
          </ac:picMkLst>
        </pc:picChg>
      </pc:sldChg>
      <pc:sldChg chg="del">
        <pc:chgData name="Pippa Day" userId="afa68a6f-df78-42ab-80de-d1e6b16154c0" providerId="ADAL" clId="{078869C6-050C-4215-80A7-218D03A602AB}" dt="2022-02-22T18:12:32.158" v="356" actId="47"/>
        <pc:sldMkLst>
          <pc:docMk/>
          <pc:sldMk cId="0" sldId="274"/>
        </pc:sldMkLst>
      </pc:sldChg>
      <pc:sldChg chg="del">
        <pc:chgData name="Pippa Day" userId="afa68a6f-df78-42ab-80de-d1e6b16154c0" providerId="ADAL" clId="{078869C6-050C-4215-80A7-218D03A602AB}" dt="2022-02-22T18:13:26.253" v="380" actId="47"/>
        <pc:sldMkLst>
          <pc:docMk/>
          <pc:sldMk cId="0" sldId="275"/>
        </pc:sldMkLst>
      </pc:sldChg>
      <pc:sldChg chg="del">
        <pc:chgData name="Pippa Day" userId="afa68a6f-df78-42ab-80de-d1e6b16154c0" providerId="ADAL" clId="{078869C6-050C-4215-80A7-218D03A602AB}" dt="2022-02-22T18:21:42.867" v="424" actId="47"/>
        <pc:sldMkLst>
          <pc:docMk/>
          <pc:sldMk cId="0" sldId="276"/>
        </pc:sldMkLst>
      </pc:sldChg>
      <pc:sldChg chg="del">
        <pc:chgData name="Pippa Day" userId="afa68a6f-df78-42ab-80de-d1e6b16154c0" providerId="ADAL" clId="{078869C6-050C-4215-80A7-218D03A602AB}" dt="2022-02-22T18:23:20.601" v="457" actId="47"/>
        <pc:sldMkLst>
          <pc:docMk/>
          <pc:sldMk cId="0" sldId="277"/>
        </pc:sldMkLst>
      </pc:sldChg>
      <pc:sldChg chg="del">
        <pc:chgData name="Pippa Day" userId="afa68a6f-df78-42ab-80de-d1e6b16154c0" providerId="ADAL" clId="{078869C6-050C-4215-80A7-218D03A602AB}" dt="2022-02-22T18:24:21.507" v="477" actId="47"/>
        <pc:sldMkLst>
          <pc:docMk/>
          <pc:sldMk cId="0" sldId="278"/>
        </pc:sldMkLst>
      </pc:sldChg>
      <pc:sldChg chg="del">
        <pc:chgData name="Pippa Day" userId="afa68a6f-df78-42ab-80de-d1e6b16154c0" providerId="ADAL" clId="{078869C6-050C-4215-80A7-218D03A602AB}" dt="2022-02-22T18:24:55.361" v="491" actId="47"/>
        <pc:sldMkLst>
          <pc:docMk/>
          <pc:sldMk cId="0" sldId="279"/>
        </pc:sldMkLst>
      </pc:sldChg>
      <pc:sldChg chg="del">
        <pc:chgData name="Pippa Day" userId="afa68a6f-df78-42ab-80de-d1e6b16154c0" providerId="ADAL" clId="{078869C6-050C-4215-80A7-218D03A602AB}" dt="2022-02-22T18:25:56.806" v="513" actId="47"/>
        <pc:sldMkLst>
          <pc:docMk/>
          <pc:sldMk cId="0" sldId="280"/>
        </pc:sldMkLst>
      </pc:sldChg>
      <pc:sldChg chg="addSp delSp modSp mod modClrScheme chgLayout">
        <pc:chgData name="Pippa Day" userId="afa68a6f-df78-42ab-80de-d1e6b16154c0" providerId="ADAL" clId="{078869C6-050C-4215-80A7-218D03A602AB}" dt="2022-02-22T18:41:33.136" v="742" actId="20577"/>
        <pc:sldMkLst>
          <pc:docMk/>
          <pc:sldMk cId="0" sldId="281"/>
        </pc:sldMkLst>
        <pc:spChg chg="add del mod">
          <ac:chgData name="Pippa Day" userId="afa68a6f-df78-42ab-80de-d1e6b16154c0" providerId="ADAL" clId="{078869C6-050C-4215-80A7-218D03A602AB}" dt="2022-02-22T18:26:56.608" v="574"/>
          <ac:spMkLst>
            <pc:docMk/>
            <pc:sldMk cId="0" sldId="281"/>
            <ac:spMk id="2" creationId="{8E39D379-2226-4E26-9E43-1A2B5343A8E7}"/>
          </ac:spMkLst>
        </pc:spChg>
        <pc:spChg chg="mod">
          <ac:chgData name="Pippa Day" userId="afa68a6f-df78-42ab-80de-d1e6b16154c0" providerId="ADAL" clId="{078869C6-050C-4215-80A7-218D03A602AB}" dt="2022-02-22T18:26:16.870" v="515"/>
          <ac:spMkLst>
            <pc:docMk/>
            <pc:sldMk cId="0" sldId="281"/>
            <ac:spMk id="7" creationId="{17A56891-055B-4D4C-A306-CEFA832336F3}"/>
          </ac:spMkLst>
        </pc:spChg>
        <pc:spChg chg="mod">
          <ac:chgData name="Pippa Day" userId="afa68a6f-df78-42ab-80de-d1e6b16154c0" providerId="ADAL" clId="{078869C6-050C-4215-80A7-218D03A602AB}" dt="2022-02-22T18:26:16.870" v="515"/>
          <ac:spMkLst>
            <pc:docMk/>
            <pc:sldMk cId="0" sldId="281"/>
            <ac:spMk id="8" creationId="{1586E2F9-69AA-4760-8798-711F4F31266F}"/>
          </ac:spMkLst>
        </pc:spChg>
        <pc:spChg chg="add mod">
          <ac:chgData name="Pippa Day" userId="afa68a6f-df78-42ab-80de-d1e6b16154c0" providerId="ADAL" clId="{078869C6-050C-4215-80A7-218D03A602AB}" dt="2022-02-22T18:41:33.136" v="742" actId="20577"/>
          <ac:spMkLst>
            <pc:docMk/>
            <pc:sldMk cId="0" sldId="281"/>
            <ac:spMk id="9" creationId="{681F6E50-0906-494B-9E97-DEE467D09FFC}"/>
          </ac:spMkLst>
        </pc:spChg>
        <pc:spChg chg="add mod">
          <ac:chgData name="Pippa Day" userId="afa68a6f-df78-42ab-80de-d1e6b16154c0" providerId="ADAL" clId="{078869C6-050C-4215-80A7-218D03A602AB}" dt="2022-02-22T18:27:36.666" v="579" actId="113"/>
          <ac:spMkLst>
            <pc:docMk/>
            <pc:sldMk cId="0" sldId="281"/>
            <ac:spMk id="10" creationId="{FD54533D-0842-4C1E-AE81-52FC9DABE036}"/>
          </ac:spMkLst>
        </pc:spChg>
        <pc:spChg chg="del">
          <ac:chgData name="Pippa Day" userId="afa68a6f-df78-42ab-80de-d1e6b16154c0" providerId="ADAL" clId="{078869C6-050C-4215-80A7-218D03A602AB}" dt="2022-02-22T18:26:18.587" v="516" actId="478"/>
          <ac:spMkLst>
            <pc:docMk/>
            <pc:sldMk cId="0" sldId="281"/>
            <ac:spMk id="319" creationId="{00000000-0000-0000-0000-000000000000}"/>
          </ac:spMkLst>
        </pc:spChg>
        <pc:spChg chg="mod ord">
          <ac:chgData name="Pippa Day" userId="afa68a6f-df78-42ab-80de-d1e6b16154c0" providerId="ADAL" clId="{078869C6-050C-4215-80A7-218D03A602AB}" dt="2022-02-22T18:26:56.608" v="574"/>
          <ac:spMkLst>
            <pc:docMk/>
            <pc:sldMk cId="0" sldId="281"/>
            <ac:spMk id="320" creationId="{00000000-0000-0000-0000-000000000000}"/>
          </ac:spMkLst>
        </pc:spChg>
        <pc:spChg chg="del mod ord">
          <ac:chgData name="Pippa Day" userId="afa68a6f-df78-42ab-80de-d1e6b16154c0" providerId="ADAL" clId="{078869C6-050C-4215-80A7-218D03A602AB}" dt="2022-02-22T18:27:07.114" v="578" actId="478"/>
          <ac:spMkLst>
            <pc:docMk/>
            <pc:sldMk cId="0" sldId="281"/>
            <ac:spMk id="321" creationId="{00000000-0000-0000-0000-000000000000}"/>
          </ac:spMkLst>
        </pc:spChg>
        <pc:spChg chg="del mod ord">
          <ac:chgData name="Pippa Day" userId="afa68a6f-df78-42ab-80de-d1e6b16154c0" providerId="ADAL" clId="{078869C6-050C-4215-80A7-218D03A602AB}" dt="2022-02-22T18:26:51.703" v="569" actId="478"/>
          <ac:spMkLst>
            <pc:docMk/>
            <pc:sldMk cId="0" sldId="281"/>
            <ac:spMk id="322" creationId="{00000000-0000-0000-0000-000000000000}"/>
          </ac:spMkLst>
        </pc:spChg>
        <pc:grpChg chg="add mod">
          <ac:chgData name="Pippa Day" userId="afa68a6f-df78-42ab-80de-d1e6b16154c0" providerId="ADAL" clId="{078869C6-050C-4215-80A7-218D03A602AB}" dt="2022-02-22T18:26:16.870" v="515"/>
          <ac:grpSpMkLst>
            <pc:docMk/>
            <pc:sldMk cId="0" sldId="281"/>
            <ac:grpSpMk id="6" creationId="{32942B2C-59DE-4E7C-8FF4-D74761C72FD3}"/>
          </ac:grpSpMkLst>
        </pc:grpChg>
      </pc:sldChg>
      <pc:sldChg chg="del">
        <pc:chgData name="Pippa Day" userId="afa68a6f-df78-42ab-80de-d1e6b16154c0" providerId="ADAL" clId="{078869C6-050C-4215-80A7-218D03A602AB}" dt="2022-02-22T18:28:58.746" v="594" actId="47"/>
        <pc:sldMkLst>
          <pc:docMk/>
          <pc:sldMk cId="0" sldId="282"/>
        </pc:sldMkLst>
      </pc:sldChg>
      <pc:sldChg chg="del">
        <pc:chgData name="Pippa Day" userId="afa68a6f-df78-42ab-80de-d1e6b16154c0" providerId="ADAL" clId="{078869C6-050C-4215-80A7-218D03A602AB}" dt="2022-02-22T18:30:06.948" v="616" actId="47"/>
        <pc:sldMkLst>
          <pc:docMk/>
          <pc:sldMk cId="0" sldId="283"/>
        </pc:sldMkLst>
      </pc:sldChg>
      <pc:sldChg chg="del">
        <pc:chgData name="Pippa Day" userId="afa68a6f-df78-42ab-80de-d1e6b16154c0" providerId="ADAL" clId="{078869C6-050C-4215-80A7-218D03A602AB}" dt="2022-02-22T18:30:50.268" v="638" actId="47"/>
        <pc:sldMkLst>
          <pc:docMk/>
          <pc:sldMk cId="0" sldId="284"/>
        </pc:sldMkLst>
      </pc:sldChg>
      <pc:sldChg chg="del">
        <pc:chgData name="Pippa Day" userId="afa68a6f-df78-42ab-80de-d1e6b16154c0" providerId="ADAL" clId="{078869C6-050C-4215-80A7-218D03A602AB}" dt="2022-02-22T18:31:23.016" v="659" actId="47"/>
        <pc:sldMkLst>
          <pc:docMk/>
          <pc:sldMk cId="0" sldId="285"/>
        </pc:sldMkLst>
      </pc:sldChg>
      <pc:sldChg chg="del">
        <pc:chgData name="Pippa Day" userId="afa68a6f-df78-42ab-80de-d1e6b16154c0" providerId="ADAL" clId="{078869C6-050C-4215-80A7-218D03A602AB}" dt="2022-02-22T18:31:53.311" v="669" actId="47"/>
        <pc:sldMkLst>
          <pc:docMk/>
          <pc:sldMk cId="0" sldId="286"/>
        </pc:sldMkLst>
      </pc:sldChg>
      <pc:sldChg chg="del">
        <pc:chgData name="Pippa Day" userId="afa68a6f-df78-42ab-80de-d1e6b16154c0" providerId="ADAL" clId="{078869C6-050C-4215-80A7-218D03A602AB}" dt="2022-02-22T18:37:22.613" v="723" actId="47"/>
        <pc:sldMkLst>
          <pc:docMk/>
          <pc:sldMk cId="0" sldId="287"/>
        </pc:sldMkLst>
      </pc:sldChg>
      <pc:sldChg chg="del">
        <pc:chgData name="Pippa Day" userId="afa68a6f-df78-42ab-80de-d1e6b16154c0" providerId="ADAL" clId="{078869C6-050C-4215-80A7-218D03A602AB}" dt="2022-02-22T18:38:15.967" v="727" actId="47"/>
        <pc:sldMkLst>
          <pc:docMk/>
          <pc:sldMk cId="0" sldId="288"/>
        </pc:sldMkLst>
      </pc:sldChg>
      <pc:sldChg chg="del">
        <pc:chgData name="Pippa Day" userId="afa68a6f-df78-42ab-80de-d1e6b16154c0" providerId="ADAL" clId="{078869C6-050C-4215-80A7-218D03A602AB}" dt="2022-02-22T18:38:29.373" v="729" actId="47"/>
        <pc:sldMkLst>
          <pc:docMk/>
          <pc:sldMk cId="0" sldId="289"/>
        </pc:sldMkLst>
      </pc:sldChg>
      <pc:sldChg chg="modSp add mod modClrScheme chgLayout modNotesTx">
        <pc:chgData name="Pippa Day" userId="afa68a6f-df78-42ab-80de-d1e6b16154c0" providerId="ADAL" clId="{078869C6-050C-4215-80A7-218D03A602AB}" dt="2022-04-07T13:43:30.226" v="778"/>
        <pc:sldMkLst>
          <pc:docMk/>
          <pc:sldMk cId="0" sldId="291"/>
        </pc:sldMkLst>
        <pc:spChg chg="mod">
          <ac:chgData name="Pippa Day" userId="afa68a6f-df78-42ab-80de-d1e6b16154c0" providerId="ADAL" clId="{078869C6-050C-4215-80A7-218D03A602AB}" dt="2022-02-22T17:51:40.447" v="10" actId="14100"/>
          <ac:spMkLst>
            <pc:docMk/>
            <pc:sldMk cId="0" sldId="291"/>
            <ac:spMk id="177" creationId="{00000000-0000-0000-0000-000000000000}"/>
          </ac:spMkLst>
        </pc:spChg>
        <pc:spChg chg="mod ord">
          <ac:chgData name="Pippa Day" userId="afa68a6f-df78-42ab-80de-d1e6b16154c0" providerId="ADAL" clId="{078869C6-050C-4215-80A7-218D03A602AB}" dt="2022-04-07T12:26:58.992" v="776" actId="700"/>
          <ac:spMkLst>
            <pc:docMk/>
            <pc:sldMk cId="0" sldId="291"/>
            <ac:spMk id="178" creationId="{00000000-0000-0000-0000-000000000000}"/>
          </ac:spMkLst>
        </pc:spChg>
      </pc:sldChg>
      <pc:sldChg chg="add del">
        <pc:chgData name="Pippa Day" userId="afa68a6f-df78-42ab-80de-d1e6b16154c0" providerId="ADAL" clId="{078869C6-050C-4215-80A7-218D03A602AB}" dt="2022-02-22T17:52:33.271" v="14" actId="2890"/>
        <pc:sldMkLst>
          <pc:docMk/>
          <pc:sldMk cId="2669265846" sldId="292"/>
        </pc:sldMkLst>
      </pc:sldChg>
      <pc:sldChg chg="addSp delSp modSp add mod modClrScheme chgLayout modNotesTx">
        <pc:chgData name="Pippa Day" userId="afa68a6f-df78-42ab-80de-d1e6b16154c0" providerId="ADAL" clId="{078869C6-050C-4215-80A7-218D03A602AB}" dt="2022-04-07T13:47:32.280" v="793" actId="700"/>
        <pc:sldMkLst>
          <pc:docMk/>
          <pc:sldMk cId="3246070693" sldId="292"/>
        </pc:sldMkLst>
        <pc:spChg chg="mod">
          <ac:chgData name="Pippa Day" userId="afa68a6f-df78-42ab-80de-d1e6b16154c0" providerId="ADAL" clId="{078869C6-050C-4215-80A7-218D03A602AB}" dt="2022-02-22T17:53:50.960" v="38" actId="113"/>
          <ac:spMkLst>
            <pc:docMk/>
            <pc:sldMk cId="3246070693" sldId="292"/>
            <ac:spMk id="177" creationId="{00000000-0000-0000-0000-000000000000}"/>
          </ac:spMkLst>
        </pc:spChg>
        <pc:spChg chg="mod ord">
          <ac:chgData name="Pippa Day" userId="afa68a6f-df78-42ab-80de-d1e6b16154c0" providerId="ADAL" clId="{078869C6-050C-4215-80A7-218D03A602AB}" dt="2022-04-07T13:47:32.280" v="793" actId="700"/>
          <ac:spMkLst>
            <pc:docMk/>
            <pc:sldMk cId="3246070693" sldId="292"/>
            <ac:spMk id="178" creationId="{00000000-0000-0000-0000-000000000000}"/>
          </ac:spMkLst>
        </pc:spChg>
        <pc:picChg chg="add del mod">
          <ac:chgData name="Pippa Day" userId="afa68a6f-df78-42ab-80de-d1e6b16154c0" providerId="ADAL" clId="{078869C6-050C-4215-80A7-218D03A602AB}" dt="2022-02-22T17:53:06.393" v="25" actId="21"/>
          <ac:picMkLst>
            <pc:docMk/>
            <pc:sldMk cId="3246070693" sldId="292"/>
            <ac:picMk id="8" creationId="{F2C55966-439B-48FC-A7F6-9C836D9B0979}"/>
          </ac:picMkLst>
        </pc:picChg>
        <pc:picChg chg="add mod">
          <ac:chgData name="Pippa Day" userId="afa68a6f-df78-42ab-80de-d1e6b16154c0" providerId="ADAL" clId="{078869C6-050C-4215-80A7-218D03A602AB}" dt="2022-02-22T17:53:08.677" v="27"/>
          <ac:picMkLst>
            <pc:docMk/>
            <pc:sldMk cId="3246070693" sldId="292"/>
            <ac:picMk id="9" creationId="{E752641A-1D39-41A4-9174-9E38CAA350B8}"/>
          </ac:picMkLst>
        </pc:picChg>
        <pc:picChg chg="del">
          <ac:chgData name="Pippa Day" userId="afa68a6f-df78-42ab-80de-d1e6b16154c0" providerId="ADAL" clId="{078869C6-050C-4215-80A7-218D03A602AB}" dt="2022-02-22T17:53:07.512" v="26" actId="478"/>
          <ac:picMkLst>
            <pc:docMk/>
            <pc:sldMk cId="3246070693" sldId="292"/>
            <ac:picMk id="179" creationId="{00000000-0000-0000-0000-000000000000}"/>
          </ac:picMkLst>
        </pc:picChg>
      </pc:sldChg>
      <pc:sldChg chg="addSp delSp modSp add mod modClrScheme chgLayout">
        <pc:chgData name="Pippa Day" userId="afa68a6f-df78-42ab-80de-d1e6b16154c0" providerId="ADAL" clId="{078869C6-050C-4215-80A7-218D03A602AB}" dt="2022-02-22T17:56:43.914" v="84" actId="113"/>
        <pc:sldMkLst>
          <pc:docMk/>
          <pc:sldMk cId="3758560567" sldId="293"/>
        </pc:sldMkLst>
        <pc:spChg chg="add mod ord">
          <ac:chgData name="Pippa Day" userId="afa68a6f-df78-42ab-80de-d1e6b16154c0" providerId="ADAL" clId="{078869C6-050C-4215-80A7-218D03A602AB}" dt="2022-02-22T17:54:55.450" v="66"/>
          <ac:spMkLst>
            <pc:docMk/>
            <pc:sldMk cId="3758560567" sldId="293"/>
            <ac:spMk id="2" creationId="{349C015E-ABF9-4F41-8DA0-AC49A1A74774}"/>
          </ac:spMkLst>
        </pc:spChg>
        <pc:spChg chg="add del mod">
          <ac:chgData name="Pippa Day" userId="afa68a6f-df78-42ab-80de-d1e6b16154c0" providerId="ADAL" clId="{078869C6-050C-4215-80A7-218D03A602AB}" dt="2022-02-22T17:54:55.450" v="66"/>
          <ac:spMkLst>
            <pc:docMk/>
            <pc:sldMk cId="3758560567" sldId="293"/>
            <ac:spMk id="3" creationId="{3EC0F2D6-DEB7-42DF-A30A-2DE719E1AC61}"/>
          </ac:spMkLst>
        </pc:spChg>
        <pc:spChg chg="add del mod">
          <ac:chgData name="Pippa Day" userId="afa68a6f-df78-42ab-80de-d1e6b16154c0" providerId="ADAL" clId="{078869C6-050C-4215-80A7-218D03A602AB}" dt="2022-02-22T17:54:55.450" v="66"/>
          <ac:spMkLst>
            <pc:docMk/>
            <pc:sldMk cId="3758560567" sldId="293"/>
            <ac:spMk id="4" creationId="{4E2DBEF3-0F2E-40EE-8099-C2A4444B9E95}"/>
          </ac:spMkLst>
        </pc:spChg>
        <pc:spChg chg="mod ord">
          <ac:chgData name="Pippa Day" userId="afa68a6f-df78-42ab-80de-d1e6b16154c0" providerId="ADAL" clId="{078869C6-050C-4215-80A7-218D03A602AB}" dt="2022-02-22T17:56:43.914" v="84" actId="113"/>
          <ac:spMkLst>
            <pc:docMk/>
            <pc:sldMk cId="3758560567" sldId="293"/>
            <ac:spMk id="201" creationId="{00000000-0000-0000-0000-000000000000}"/>
          </ac:spMkLst>
        </pc:spChg>
        <pc:picChg chg="mod">
          <ac:chgData name="Pippa Day" userId="afa68a6f-df78-42ab-80de-d1e6b16154c0" providerId="ADAL" clId="{078869C6-050C-4215-80A7-218D03A602AB}" dt="2022-02-22T17:55:06.260" v="70" actId="1076"/>
          <ac:picMkLst>
            <pc:docMk/>
            <pc:sldMk cId="3758560567" sldId="293"/>
            <ac:picMk id="202" creationId="{00000000-0000-0000-0000-000000000000}"/>
          </ac:picMkLst>
        </pc:picChg>
      </pc:sldChg>
      <pc:sldChg chg="addSp delSp modSp add mod modClrScheme chgLayout modNotesTx">
        <pc:chgData name="Pippa Day" userId="afa68a6f-df78-42ab-80de-d1e6b16154c0" providerId="ADAL" clId="{078869C6-050C-4215-80A7-218D03A602AB}" dt="2022-04-07T13:44:18.203" v="780"/>
        <pc:sldMkLst>
          <pc:docMk/>
          <pc:sldMk cId="3435075116" sldId="294"/>
        </pc:sldMkLst>
        <pc:spChg chg="mod">
          <ac:chgData name="Pippa Day" userId="afa68a6f-df78-42ab-80de-d1e6b16154c0" providerId="ADAL" clId="{078869C6-050C-4215-80A7-218D03A602AB}" dt="2022-02-22T17:57:54.566" v="106" actId="113"/>
          <ac:spMkLst>
            <pc:docMk/>
            <pc:sldMk cId="3435075116" sldId="294"/>
            <ac:spMk id="177" creationId="{00000000-0000-0000-0000-000000000000}"/>
          </ac:spMkLst>
        </pc:spChg>
        <pc:spChg chg="mod ord">
          <ac:chgData name="Pippa Day" userId="afa68a6f-df78-42ab-80de-d1e6b16154c0" providerId="ADAL" clId="{078869C6-050C-4215-80A7-218D03A602AB}" dt="2022-04-07T12:27:39.753" v="777" actId="700"/>
          <ac:spMkLst>
            <pc:docMk/>
            <pc:sldMk cId="3435075116" sldId="294"/>
            <ac:spMk id="178" creationId="{00000000-0000-0000-0000-000000000000}"/>
          </ac:spMkLst>
        </pc:spChg>
        <pc:picChg chg="add del mod">
          <ac:chgData name="Pippa Day" userId="afa68a6f-df78-42ab-80de-d1e6b16154c0" providerId="ADAL" clId="{078869C6-050C-4215-80A7-218D03A602AB}" dt="2022-02-22T17:57:33.263" v="98" actId="21"/>
          <ac:picMkLst>
            <pc:docMk/>
            <pc:sldMk cId="3435075116" sldId="294"/>
            <ac:picMk id="8" creationId="{F60AD604-FFF3-460B-9AC8-DC136081D45C}"/>
          </ac:picMkLst>
        </pc:picChg>
        <pc:picChg chg="del">
          <ac:chgData name="Pippa Day" userId="afa68a6f-df78-42ab-80de-d1e6b16154c0" providerId="ADAL" clId="{078869C6-050C-4215-80A7-218D03A602AB}" dt="2022-02-22T17:57:34.219" v="99" actId="478"/>
          <ac:picMkLst>
            <pc:docMk/>
            <pc:sldMk cId="3435075116" sldId="294"/>
            <ac:picMk id="9" creationId="{E752641A-1D39-41A4-9174-9E38CAA350B8}"/>
          </ac:picMkLst>
        </pc:picChg>
        <pc:picChg chg="add mod">
          <ac:chgData name="Pippa Day" userId="afa68a6f-df78-42ab-80de-d1e6b16154c0" providerId="ADAL" clId="{078869C6-050C-4215-80A7-218D03A602AB}" dt="2022-02-22T17:57:34.968" v="100"/>
          <ac:picMkLst>
            <pc:docMk/>
            <pc:sldMk cId="3435075116" sldId="294"/>
            <ac:picMk id="10" creationId="{646CF20E-F596-45D6-8399-E1C19D86B4A6}"/>
          </ac:picMkLst>
        </pc:picChg>
      </pc:sldChg>
      <pc:sldChg chg="addSp delSp modSp add mod modClrScheme chgLayout">
        <pc:chgData name="Pippa Day" userId="afa68a6f-df78-42ab-80de-d1e6b16154c0" providerId="ADAL" clId="{078869C6-050C-4215-80A7-218D03A602AB}" dt="2022-02-22T18:21:34.977" v="423" actId="1076"/>
        <pc:sldMkLst>
          <pc:docMk/>
          <pc:sldMk cId="708018919" sldId="295"/>
        </pc:sldMkLst>
        <pc:spChg chg="add del mod ord">
          <ac:chgData name="Pippa Day" userId="afa68a6f-df78-42ab-80de-d1e6b16154c0" providerId="ADAL" clId="{078869C6-050C-4215-80A7-218D03A602AB}" dt="2022-02-22T17:59:39.530" v="146"/>
          <ac:spMkLst>
            <pc:docMk/>
            <pc:sldMk cId="708018919" sldId="295"/>
            <ac:spMk id="2" creationId="{0BD501C3-C495-4A2D-8D5F-CFC6A3FEAEF0}"/>
          </ac:spMkLst>
        </pc:spChg>
        <pc:spChg chg="add del mod">
          <ac:chgData name="Pippa Day" userId="afa68a6f-df78-42ab-80de-d1e6b16154c0" providerId="ADAL" clId="{078869C6-050C-4215-80A7-218D03A602AB}" dt="2022-02-22T17:59:39.530" v="146"/>
          <ac:spMkLst>
            <pc:docMk/>
            <pc:sldMk cId="708018919" sldId="295"/>
            <ac:spMk id="3" creationId="{EE3B4E53-9356-4C47-B2F4-834CF535DCEE}"/>
          </ac:spMkLst>
        </pc:spChg>
        <pc:spChg chg="add mod">
          <ac:chgData name="Pippa Day" userId="afa68a6f-df78-42ab-80de-d1e6b16154c0" providerId="ADAL" clId="{078869C6-050C-4215-80A7-218D03A602AB}" dt="2022-02-22T18:00:05.739" v="162" actId="20577"/>
          <ac:spMkLst>
            <pc:docMk/>
            <pc:sldMk cId="708018919" sldId="295"/>
            <ac:spMk id="4" creationId="{B636DA4B-D750-4952-B544-874F8C9C2C90}"/>
          </ac:spMkLst>
        </pc:spChg>
        <pc:spChg chg="mod ord">
          <ac:chgData name="Pippa Day" userId="afa68a6f-df78-42ab-80de-d1e6b16154c0" providerId="ADAL" clId="{078869C6-050C-4215-80A7-218D03A602AB}" dt="2022-02-22T17:59:55.242" v="148" actId="179"/>
          <ac:spMkLst>
            <pc:docMk/>
            <pc:sldMk cId="708018919" sldId="295"/>
            <ac:spMk id="225" creationId="{00000000-0000-0000-0000-000000000000}"/>
          </ac:spMkLst>
        </pc:spChg>
        <pc:graphicFrameChg chg="add del mod">
          <ac:chgData name="Pippa Day" userId="afa68a6f-df78-42ab-80de-d1e6b16154c0" providerId="ADAL" clId="{078869C6-050C-4215-80A7-218D03A602AB}" dt="2022-02-22T18:21:27.669" v="420" actId="478"/>
          <ac:graphicFrameMkLst>
            <pc:docMk/>
            <pc:sldMk cId="708018919" sldId="295"/>
            <ac:graphicFrameMk id="5" creationId="{C84CAC94-AEF5-4217-9EAB-48F5379AB95B}"/>
          </ac:graphicFrameMkLst>
        </pc:graphicFrameChg>
        <pc:graphicFrameChg chg="add mod">
          <ac:chgData name="Pippa Day" userId="afa68a6f-df78-42ab-80de-d1e6b16154c0" providerId="ADAL" clId="{078869C6-050C-4215-80A7-218D03A602AB}" dt="2022-02-22T18:21:34.977" v="423" actId="1076"/>
          <ac:graphicFrameMkLst>
            <pc:docMk/>
            <pc:sldMk cId="708018919" sldId="295"/>
            <ac:graphicFrameMk id="6" creationId="{99CECB98-35C1-4032-AE19-A3E332E213EF}"/>
          </ac:graphicFrameMkLst>
        </pc:graphicFrameChg>
        <pc:picChg chg="add del mod">
          <ac:chgData name="Pippa Day" userId="afa68a6f-df78-42ab-80de-d1e6b16154c0" providerId="ADAL" clId="{078869C6-050C-4215-80A7-218D03A602AB}" dt="2022-02-22T18:20:35.904" v="417" actId="478"/>
          <ac:picMkLst>
            <pc:docMk/>
            <pc:sldMk cId="708018919" sldId="295"/>
            <ac:picMk id="7" creationId="{082A733A-5FE3-41FE-95CB-937B96BB2FF2}"/>
          </ac:picMkLst>
        </pc:picChg>
        <pc:picChg chg="del">
          <ac:chgData name="Pippa Day" userId="afa68a6f-df78-42ab-80de-d1e6b16154c0" providerId="ADAL" clId="{078869C6-050C-4215-80A7-218D03A602AB}" dt="2022-02-22T18:20:36.728" v="418" actId="478"/>
          <ac:picMkLst>
            <pc:docMk/>
            <pc:sldMk cId="708018919" sldId="295"/>
            <ac:picMk id="226" creationId="{00000000-0000-0000-0000-000000000000}"/>
          </ac:picMkLst>
        </pc:picChg>
      </pc:sldChg>
      <pc:sldChg chg="addSp delSp modSp add mod modClrScheme chgLayout">
        <pc:chgData name="Pippa Day" userId="afa68a6f-df78-42ab-80de-d1e6b16154c0" providerId="ADAL" clId="{078869C6-050C-4215-80A7-218D03A602AB}" dt="2022-02-22T18:12:22.838" v="355" actId="478"/>
        <pc:sldMkLst>
          <pc:docMk/>
          <pc:sldMk cId="1719530802" sldId="296"/>
        </pc:sldMkLst>
        <pc:spChg chg="add del mod">
          <ac:chgData name="Pippa Day" userId="afa68a6f-df78-42ab-80de-d1e6b16154c0" providerId="ADAL" clId="{078869C6-050C-4215-80A7-218D03A602AB}" dt="2022-02-22T18:00:15.681" v="166"/>
          <ac:spMkLst>
            <pc:docMk/>
            <pc:sldMk cId="1719530802" sldId="296"/>
            <ac:spMk id="2" creationId="{CB36C9DF-D85C-490F-AE3B-5663269429F1}"/>
          </ac:spMkLst>
        </pc:spChg>
        <pc:spChg chg="add mod ord">
          <ac:chgData name="Pippa Day" userId="afa68a6f-df78-42ab-80de-d1e6b16154c0" providerId="ADAL" clId="{078869C6-050C-4215-80A7-218D03A602AB}" dt="2022-02-22T18:07:30.369" v="274" actId="1076"/>
          <ac:spMkLst>
            <pc:docMk/>
            <pc:sldMk cId="1719530802" sldId="296"/>
            <ac:spMk id="3" creationId="{2FCAB861-E7E5-43CA-A52E-5C1361548E86}"/>
          </ac:spMkLst>
        </pc:spChg>
        <pc:spChg chg="add mod">
          <ac:chgData name="Pippa Day" userId="afa68a6f-df78-42ab-80de-d1e6b16154c0" providerId="ADAL" clId="{078869C6-050C-4215-80A7-218D03A602AB}" dt="2022-02-22T18:07:01.416" v="271" actId="164"/>
          <ac:spMkLst>
            <pc:docMk/>
            <pc:sldMk cId="1719530802" sldId="296"/>
            <ac:spMk id="4" creationId="{AC8A7B4F-7990-403F-9F0E-A115323CDE96}"/>
          </ac:spMkLst>
        </pc:spChg>
        <pc:spChg chg="add mod ord">
          <ac:chgData name="Pippa Day" userId="afa68a6f-df78-42ab-80de-d1e6b16154c0" providerId="ADAL" clId="{078869C6-050C-4215-80A7-218D03A602AB}" dt="2022-02-22T18:03:13.614" v="201" actId="167"/>
          <ac:spMkLst>
            <pc:docMk/>
            <pc:sldMk cId="1719530802" sldId="296"/>
            <ac:spMk id="29" creationId="{90B1B285-D03A-4482-9F6D-864B5E5A2454}"/>
          </ac:spMkLst>
        </pc:spChg>
        <pc:spChg chg="add mod ord">
          <ac:chgData name="Pippa Day" userId="afa68a6f-df78-42ab-80de-d1e6b16154c0" providerId="ADAL" clId="{078869C6-050C-4215-80A7-218D03A602AB}" dt="2022-02-22T18:03:31.853" v="204" actId="167"/>
          <ac:spMkLst>
            <pc:docMk/>
            <pc:sldMk cId="1719530802" sldId="296"/>
            <ac:spMk id="30" creationId="{555C78D4-D812-4CA8-83BA-22E8DB452264}"/>
          </ac:spMkLst>
        </pc:spChg>
        <pc:spChg chg="add mod">
          <ac:chgData name="Pippa Day" userId="afa68a6f-df78-42ab-80de-d1e6b16154c0" providerId="ADAL" clId="{078869C6-050C-4215-80A7-218D03A602AB}" dt="2022-02-22T18:07:01.416" v="271" actId="164"/>
          <ac:spMkLst>
            <pc:docMk/>
            <pc:sldMk cId="1719530802" sldId="296"/>
            <ac:spMk id="31" creationId="{150F625D-B50C-47E8-A07E-6DBC21751AE7}"/>
          </ac:spMkLst>
        </pc:spChg>
        <pc:spChg chg="mod">
          <ac:chgData name="Pippa Day" userId="afa68a6f-df78-42ab-80de-d1e6b16154c0" providerId="ADAL" clId="{078869C6-050C-4215-80A7-218D03A602AB}" dt="2022-02-22T18:08:43.921" v="307"/>
          <ac:spMkLst>
            <pc:docMk/>
            <pc:sldMk cId="1719530802" sldId="296"/>
            <ac:spMk id="36" creationId="{DB626F41-1ED0-4CDE-BBE2-E4E6347D39D4}"/>
          </ac:spMkLst>
        </pc:spChg>
        <pc:spChg chg="mod">
          <ac:chgData name="Pippa Day" userId="afa68a6f-df78-42ab-80de-d1e6b16154c0" providerId="ADAL" clId="{078869C6-050C-4215-80A7-218D03A602AB}" dt="2022-02-22T18:08:43.921" v="307"/>
          <ac:spMkLst>
            <pc:docMk/>
            <pc:sldMk cId="1719530802" sldId="296"/>
            <ac:spMk id="37" creationId="{76F76A04-71FC-4B91-ABB6-06EC3F0C4208}"/>
          </ac:spMkLst>
        </pc:spChg>
        <pc:spChg chg="mod">
          <ac:chgData name="Pippa Day" userId="afa68a6f-df78-42ab-80de-d1e6b16154c0" providerId="ADAL" clId="{078869C6-050C-4215-80A7-218D03A602AB}" dt="2022-02-22T18:08:43.921" v="307"/>
          <ac:spMkLst>
            <pc:docMk/>
            <pc:sldMk cId="1719530802" sldId="296"/>
            <ac:spMk id="38" creationId="{CDC31E2A-1C6E-4881-B20F-AE3DC03DB54F}"/>
          </ac:spMkLst>
        </pc:spChg>
        <pc:spChg chg="mod">
          <ac:chgData name="Pippa Day" userId="afa68a6f-df78-42ab-80de-d1e6b16154c0" providerId="ADAL" clId="{078869C6-050C-4215-80A7-218D03A602AB}" dt="2022-02-22T18:08:51.089" v="309"/>
          <ac:spMkLst>
            <pc:docMk/>
            <pc:sldMk cId="1719530802" sldId="296"/>
            <ac:spMk id="40" creationId="{E7936EC3-24C8-4D9C-9A04-EB7D74126664}"/>
          </ac:spMkLst>
        </pc:spChg>
        <pc:spChg chg="mod">
          <ac:chgData name="Pippa Day" userId="afa68a6f-df78-42ab-80de-d1e6b16154c0" providerId="ADAL" clId="{078869C6-050C-4215-80A7-218D03A602AB}" dt="2022-02-22T18:08:51.089" v="309"/>
          <ac:spMkLst>
            <pc:docMk/>
            <pc:sldMk cId="1719530802" sldId="296"/>
            <ac:spMk id="41" creationId="{64A868FB-0C1E-4EBA-9922-ED906F49D25F}"/>
          </ac:spMkLst>
        </pc:spChg>
        <pc:spChg chg="mod">
          <ac:chgData name="Pippa Day" userId="afa68a6f-df78-42ab-80de-d1e6b16154c0" providerId="ADAL" clId="{078869C6-050C-4215-80A7-218D03A602AB}" dt="2022-02-22T18:08:51.089" v="309"/>
          <ac:spMkLst>
            <pc:docMk/>
            <pc:sldMk cId="1719530802" sldId="296"/>
            <ac:spMk id="42" creationId="{260B7D74-6287-47E9-BE2B-F9BC7BA2C8FB}"/>
          </ac:spMkLst>
        </pc:spChg>
        <pc:spChg chg="add mod">
          <ac:chgData name="Pippa Day" userId="afa68a6f-df78-42ab-80de-d1e6b16154c0" providerId="ADAL" clId="{078869C6-050C-4215-80A7-218D03A602AB}" dt="2022-02-22T18:10:30.918" v="325" actId="20577"/>
          <ac:spMkLst>
            <pc:docMk/>
            <pc:sldMk cId="1719530802" sldId="296"/>
            <ac:spMk id="43" creationId="{1A9BF3B2-A922-4ABE-B719-BBB9B8E919D5}"/>
          </ac:spMkLst>
        </pc:spChg>
        <pc:spChg chg="add mod">
          <ac:chgData name="Pippa Day" userId="afa68a6f-df78-42ab-80de-d1e6b16154c0" providerId="ADAL" clId="{078869C6-050C-4215-80A7-218D03A602AB}" dt="2022-02-22T18:11:19.858" v="339" actId="20577"/>
          <ac:spMkLst>
            <pc:docMk/>
            <pc:sldMk cId="1719530802" sldId="296"/>
            <ac:spMk id="44" creationId="{022373F4-3A91-402A-BD10-62138ECA9614}"/>
          </ac:spMkLst>
        </pc:spChg>
        <pc:spChg chg="mod ord">
          <ac:chgData name="Pippa Day" userId="afa68a6f-df78-42ab-80de-d1e6b16154c0" providerId="ADAL" clId="{078869C6-050C-4215-80A7-218D03A602AB}" dt="2022-02-22T18:00:15.801" v="167" actId="27636"/>
          <ac:spMkLst>
            <pc:docMk/>
            <pc:sldMk cId="1719530802" sldId="296"/>
            <ac:spMk id="232" creationId="{00000000-0000-0000-0000-000000000000}"/>
          </ac:spMkLst>
        </pc:spChg>
        <pc:spChg chg="del mod topLvl">
          <ac:chgData name="Pippa Day" userId="afa68a6f-df78-42ab-80de-d1e6b16154c0" providerId="ADAL" clId="{078869C6-050C-4215-80A7-218D03A602AB}" dt="2022-02-22T18:08:20.186" v="302" actId="478"/>
          <ac:spMkLst>
            <pc:docMk/>
            <pc:sldMk cId="1719530802" sldId="296"/>
            <ac:spMk id="234" creationId="{00000000-0000-0000-0000-000000000000}"/>
          </ac:spMkLst>
        </pc:spChg>
        <pc:spChg chg="del mod topLvl">
          <ac:chgData name="Pippa Day" userId="afa68a6f-df78-42ab-80de-d1e6b16154c0" providerId="ADAL" clId="{078869C6-050C-4215-80A7-218D03A602AB}" dt="2022-02-22T18:08:18.314" v="300" actId="478"/>
          <ac:spMkLst>
            <pc:docMk/>
            <pc:sldMk cId="1719530802" sldId="296"/>
            <ac:spMk id="235" creationId="{00000000-0000-0000-0000-000000000000}"/>
          </ac:spMkLst>
        </pc:spChg>
        <pc:spChg chg="del mod topLvl">
          <ac:chgData name="Pippa Day" userId="afa68a6f-df78-42ab-80de-d1e6b16154c0" providerId="ADAL" clId="{078869C6-050C-4215-80A7-218D03A602AB}" dt="2022-02-22T18:12:02.313" v="345" actId="478"/>
          <ac:spMkLst>
            <pc:docMk/>
            <pc:sldMk cId="1719530802" sldId="296"/>
            <ac:spMk id="236" creationId="{00000000-0000-0000-0000-000000000000}"/>
          </ac:spMkLst>
        </pc:spChg>
        <pc:spChg chg="del mod topLvl">
          <ac:chgData name="Pippa Day" userId="afa68a6f-df78-42ab-80de-d1e6b16154c0" providerId="ADAL" clId="{078869C6-050C-4215-80A7-218D03A602AB}" dt="2022-02-22T18:12:19.779" v="353" actId="478"/>
          <ac:spMkLst>
            <pc:docMk/>
            <pc:sldMk cId="1719530802" sldId="296"/>
            <ac:spMk id="237" creationId="{00000000-0000-0000-0000-000000000000}"/>
          </ac:spMkLst>
        </pc:spChg>
        <pc:spChg chg="del mod topLvl">
          <ac:chgData name="Pippa Day" userId="afa68a6f-df78-42ab-80de-d1e6b16154c0" providerId="ADAL" clId="{078869C6-050C-4215-80A7-218D03A602AB}" dt="2022-02-22T18:08:26.059" v="305" actId="478"/>
          <ac:spMkLst>
            <pc:docMk/>
            <pc:sldMk cId="1719530802" sldId="296"/>
            <ac:spMk id="238" creationId="{00000000-0000-0000-0000-000000000000}"/>
          </ac:spMkLst>
        </pc:spChg>
        <pc:spChg chg="mod topLvl">
          <ac:chgData name="Pippa Day" userId="afa68a6f-df78-42ab-80de-d1e6b16154c0" providerId="ADAL" clId="{078869C6-050C-4215-80A7-218D03A602AB}" dt="2022-02-22T18:11:59.726" v="344" actId="554"/>
          <ac:spMkLst>
            <pc:docMk/>
            <pc:sldMk cId="1719530802" sldId="296"/>
            <ac:spMk id="239" creationId="{00000000-0000-0000-0000-000000000000}"/>
          </ac:spMkLst>
        </pc:spChg>
        <pc:spChg chg="del mod topLvl">
          <ac:chgData name="Pippa Day" userId="afa68a6f-df78-42ab-80de-d1e6b16154c0" providerId="ADAL" clId="{078869C6-050C-4215-80A7-218D03A602AB}" dt="2022-02-22T18:02:53.876" v="197" actId="478"/>
          <ac:spMkLst>
            <pc:docMk/>
            <pc:sldMk cId="1719530802" sldId="296"/>
            <ac:spMk id="241" creationId="{00000000-0000-0000-0000-000000000000}"/>
          </ac:spMkLst>
        </pc:spChg>
        <pc:spChg chg="del mod topLvl">
          <ac:chgData name="Pippa Day" userId="afa68a6f-df78-42ab-80de-d1e6b16154c0" providerId="ADAL" clId="{078869C6-050C-4215-80A7-218D03A602AB}" dt="2022-02-22T18:08:09.446" v="297" actId="478"/>
          <ac:spMkLst>
            <pc:docMk/>
            <pc:sldMk cId="1719530802" sldId="296"/>
            <ac:spMk id="242" creationId="{00000000-0000-0000-0000-000000000000}"/>
          </ac:spMkLst>
        </pc:spChg>
        <pc:spChg chg="del mod topLvl">
          <ac:chgData name="Pippa Day" userId="afa68a6f-df78-42ab-80de-d1e6b16154c0" providerId="ADAL" clId="{078869C6-050C-4215-80A7-218D03A602AB}" dt="2022-02-22T18:08:31.554" v="306" actId="478"/>
          <ac:spMkLst>
            <pc:docMk/>
            <pc:sldMk cId="1719530802" sldId="296"/>
            <ac:spMk id="243" creationId="{00000000-0000-0000-0000-000000000000}"/>
          </ac:spMkLst>
        </pc:spChg>
        <pc:spChg chg="mod topLvl">
          <ac:chgData name="Pippa Day" userId="afa68a6f-df78-42ab-80de-d1e6b16154c0" providerId="ADAL" clId="{078869C6-050C-4215-80A7-218D03A602AB}" dt="2022-02-22T18:11:59.726" v="344" actId="554"/>
          <ac:spMkLst>
            <pc:docMk/>
            <pc:sldMk cId="1719530802" sldId="296"/>
            <ac:spMk id="244" creationId="{00000000-0000-0000-0000-000000000000}"/>
          </ac:spMkLst>
        </pc:spChg>
        <pc:spChg chg="mod topLvl">
          <ac:chgData name="Pippa Day" userId="afa68a6f-df78-42ab-80de-d1e6b16154c0" providerId="ADAL" clId="{078869C6-050C-4215-80A7-218D03A602AB}" dt="2022-02-22T18:02:38.395" v="193" actId="14100"/>
          <ac:spMkLst>
            <pc:docMk/>
            <pc:sldMk cId="1719530802" sldId="296"/>
            <ac:spMk id="246" creationId="{00000000-0000-0000-0000-000000000000}"/>
          </ac:spMkLst>
        </pc:spChg>
        <pc:spChg chg="del mod topLvl">
          <ac:chgData name="Pippa Day" userId="afa68a6f-df78-42ab-80de-d1e6b16154c0" providerId="ADAL" clId="{078869C6-050C-4215-80A7-218D03A602AB}" dt="2022-02-22T18:07:33.138" v="275" actId="478"/>
          <ac:spMkLst>
            <pc:docMk/>
            <pc:sldMk cId="1719530802" sldId="296"/>
            <ac:spMk id="247" creationId="{00000000-0000-0000-0000-000000000000}"/>
          </ac:spMkLst>
        </pc:spChg>
        <pc:spChg chg="del mod topLvl">
          <ac:chgData name="Pippa Day" userId="afa68a6f-df78-42ab-80de-d1e6b16154c0" providerId="ADAL" clId="{078869C6-050C-4215-80A7-218D03A602AB}" dt="2022-02-22T18:07:37.668" v="278" actId="478"/>
          <ac:spMkLst>
            <pc:docMk/>
            <pc:sldMk cId="1719530802" sldId="296"/>
            <ac:spMk id="248" creationId="{00000000-0000-0000-0000-000000000000}"/>
          </ac:spMkLst>
        </pc:spChg>
        <pc:spChg chg="del mod topLvl">
          <ac:chgData name="Pippa Day" userId="afa68a6f-df78-42ab-80de-d1e6b16154c0" providerId="ADAL" clId="{078869C6-050C-4215-80A7-218D03A602AB}" dt="2022-02-22T18:07:35.965" v="276" actId="478"/>
          <ac:spMkLst>
            <pc:docMk/>
            <pc:sldMk cId="1719530802" sldId="296"/>
            <ac:spMk id="249" creationId="{00000000-0000-0000-0000-000000000000}"/>
          </ac:spMkLst>
        </pc:spChg>
        <pc:spChg chg="mod topLvl">
          <ac:chgData name="Pippa Day" userId="afa68a6f-df78-42ab-80de-d1e6b16154c0" providerId="ADAL" clId="{078869C6-050C-4215-80A7-218D03A602AB}" dt="2022-02-22T18:07:01.416" v="271" actId="164"/>
          <ac:spMkLst>
            <pc:docMk/>
            <pc:sldMk cId="1719530802" sldId="296"/>
            <ac:spMk id="250" creationId="{00000000-0000-0000-0000-000000000000}"/>
          </ac:spMkLst>
        </pc:spChg>
        <pc:spChg chg="mod topLvl">
          <ac:chgData name="Pippa Day" userId="afa68a6f-df78-42ab-80de-d1e6b16154c0" providerId="ADAL" clId="{078869C6-050C-4215-80A7-218D03A602AB}" dt="2022-02-22T18:11:59.726" v="344" actId="554"/>
          <ac:spMkLst>
            <pc:docMk/>
            <pc:sldMk cId="1719530802" sldId="296"/>
            <ac:spMk id="251" creationId="{00000000-0000-0000-0000-000000000000}"/>
          </ac:spMkLst>
        </pc:spChg>
        <pc:spChg chg="del mod">
          <ac:chgData name="Pippa Day" userId="afa68a6f-df78-42ab-80de-d1e6b16154c0" providerId="ADAL" clId="{078869C6-050C-4215-80A7-218D03A602AB}" dt="2022-02-22T18:07:38.955" v="279" actId="478"/>
          <ac:spMkLst>
            <pc:docMk/>
            <pc:sldMk cId="1719530802" sldId="296"/>
            <ac:spMk id="252" creationId="{00000000-0000-0000-0000-000000000000}"/>
          </ac:spMkLst>
        </pc:spChg>
        <pc:spChg chg="del mod">
          <ac:chgData name="Pippa Day" userId="afa68a6f-df78-42ab-80de-d1e6b16154c0" providerId="ADAL" clId="{078869C6-050C-4215-80A7-218D03A602AB}" dt="2022-02-22T18:12:22.838" v="355" actId="478"/>
          <ac:spMkLst>
            <pc:docMk/>
            <pc:sldMk cId="1719530802" sldId="296"/>
            <ac:spMk id="253" creationId="{00000000-0000-0000-0000-000000000000}"/>
          </ac:spMkLst>
        </pc:spChg>
        <pc:spChg chg="del mod">
          <ac:chgData name="Pippa Day" userId="afa68a6f-df78-42ab-80de-d1e6b16154c0" providerId="ADAL" clId="{078869C6-050C-4215-80A7-218D03A602AB}" dt="2022-02-22T18:12:21.720" v="354" actId="478"/>
          <ac:spMkLst>
            <pc:docMk/>
            <pc:sldMk cId="1719530802" sldId="296"/>
            <ac:spMk id="254" creationId="{00000000-0000-0000-0000-000000000000}"/>
          </ac:spMkLst>
        </pc:spChg>
        <pc:spChg chg="mod">
          <ac:chgData name="Pippa Day" userId="afa68a6f-df78-42ab-80de-d1e6b16154c0" providerId="ADAL" clId="{078869C6-050C-4215-80A7-218D03A602AB}" dt="2022-02-22T18:01:06.090" v="176" actId="207"/>
          <ac:spMkLst>
            <pc:docMk/>
            <pc:sldMk cId="1719530802" sldId="296"/>
            <ac:spMk id="255" creationId="{00000000-0000-0000-0000-000000000000}"/>
          </ac:spMkLst>
        </pc:spChg>
        <pc:spChg chg="mod">
          <ac:chgData name="Pippa Day" userId="afa68a6f-df78-42ab-80de-d1e6b16154c0" providerId="ADAL" clId="{078869C6-050C-4215-80A7-218D03A602AB}" dt="2022-02-22T18:12:16.574" v="352" actId="404"/>
          <ac:spMkLst>
            <pc:docMk/>
            <pc:sldMk cId="1719530802" sldId="296"/>
            <ac:spMk id="256" creationId="{00000000-0000-0000-0000-000000000000}"/>
          </ac:spMkLst>
        </pc:spChg>
        <pc:grpChg chg="add mod">
          <ac:chgData name="Pippa Day" userId="afa68a6f-df78-42ab-80de-d1e6b16154c0" providerId="ADAL" clId="{078869C6-050C-4215-80A7-218D03A602AB}" dt="2022-02-22T18:07:01.416" v="271" actId="164"/>
          <ac:grpSpMkLst>
            <pc:docMk/>
            <pc:sldMk cId="1719530802" sldId="296"/>
            <ac:grpSpMk id="5" creationId="{0560267B-53FE-4777-807E-1F4CAF7DB2A0}"/>
          </ac:grpSpMkLst>
        </pc:grpChg>
        <pc:grpChg chg="add mod">
          <ac:chgData name="Pippa Day" userId="afa68a6f-df78-42ab-80de-d1e6b16154c0" providerId="ADAL" clId="{078869C6-050C-4215-80A7-218D03A602AB}" dt="2022-02-22T18:08:50.758" v="308" actId="1076"/>
          <ac:grpSpMkLst>
            <pc:docMk/>
            <pc:sldMk cId="1719530802" sldId="296"/>
            <ac:grpSpMk id="35" creationId="{299979CC-77AE-4D80-91CD-6F29E86BDE85}"/>
          </ac:grpSpMkLst>
        </pc:grpChg>
        <pc:grpChg chg="add mod">
          <ac:chgData name="Pippa Day" userId="afa68a6f-df78-42ab-80de-d1e6b16154c0" providerId="ADAL" clId="{078869C6-050C-4215-80A7-218D03A602AB}" dt="2022-02-22T18:09:13.238" v="311" actId="1076"/>
          <ac:grpSpMkLst>
            <pc:docMk/>
            <pc:sldMk cId="1719530802" sldId="296"/>
            <ac:grpSpMk id="39" creationId="{2AF21573-3DDF-4248-8E88-6EB10AD388A5}"/>
          </ac:grpSpMkLst>
        </pc:grpChg>
        <pc:grpChg chg="del">
          <ac:chgData name="Pippa Day" userId="afa68a6f-df78-42ab-80de-d1e6b16154c0" providerId="ADAL" clId="{078869C6-050C-4215-80A7-218D03A602AB}" dt="2022-02-22T18:03:08.764" v="200" actId="165"/>
          <ac:grpSpMkLst>
            <pc:docMk/>
            <pc:sldMk cId="1719530802" sldId="296"/>
            <ac:grpSpMk id="233" creationId="{00000000-0000-0000-0000-000000000000}"/>
          </ac:grpSpMkLst>
        </pc:grpChg>
        <pc:grpChg chg="del mod">
          <ac:chgData name="Pippa Day" userId="afa68a6f-df78-42ab-80de-d1e6b16154c0" providerId="ADAL" clId="{078869C6-050C-4215-80A7-218D03A602AB}" dt="2022-02-22T18:02:45.447" v="195" actId="165"/>
          <ac:grpSpMkLst>
            <pc:docMk/>
            <pc:sldMk cId="1719530802" sldId="296"/>
            <ac:grpSpMk id="240" creationId="{00000000-0000-0000-0000-000000000000}"/>
          </ac:grpSpMkLst>
        </pc:grpChg>
        <pc:grpChg chg="del">
          <ac:chgData name="Pippa Day" userId="afa68a6f-df78-42ab-80de-d1e6b16154c0" providerId="ADAL" clId="{078869C6-050C-4215-80A7-218D03A602AB}" dt="2022-02-22T18:01:12.058" v="177" actId="165"/>
          <ac:grpSpMkLst>
            <pc:docMk/>
            <pc:sldMk cId="1719530802" sldId="296"/>
            <ac:grpSpMk id="245" creationId="{00000000-0000-0000-0000-000000000000}"/>
          </ac:grpSpMkLst>
        </pc:grpChg>
      </pc:sldChg>
      <pc:sldChg chg="addSp delSp modSp add mod modClrScheme chgLayout">
        <pc:chgData name="Pippa Day" userId="afa68a6f-df78-42ab-80de-d1e6b16154c0" providerId="ADAL" clId="{078869C6-050C-4215-80A7-218D03A602AB}" dt="2022-02-22T18:13:29.336" v="381" actId="1076"/>
        <pc:sldMkLst>
          <pc:docMk/>
          <pc:sldMk cId="3819753310" sldId="297"/>
        </pc:sldMkLst>
        <pc:spChg chg="add mod ord">
          <ac:chgData name="Pippa Day" userId="afa68a6f-df78-42ab-80de-d1e6b16154c0" providerId="ADAL" clId="{078869C6-050C-4215-80A7-218D03A602AB}" dt="2022-02-22T18:12:48.871" v="366" actId="27636"/>
          <ac:spMkLst>
            <pc:docMk/>
            <pc:sldMk cId="3819753310" sldId="297"/>
            <ac:spMk id="2" creationId="{E75C36B8-9562-421E-8A41-6A2FCCB1D4AB}"/>
          </ac:spMkLst>
        </pc:spChg>
        <pc:spChg chg="mod ord">
          <ac:chgData name="Pippa Day" userId="afa68a6f-df78-42ab-80de-d1e6b16154c0" providerId="ADAL" clId="{078869C6-050C-4215-80A7-218D03A602AB}" dt="2022-02-22T18:13:21.605" v="379" actId="404"/>
          <ac:spMkLst>
            <pc:docMk/>
            <pc:sldMk cId="3819753310" sldId="297"/>
            <ac:spMk id="262" creationId="{00000000-0000-0000-0000-000000000000}"/>
          </ac:spMkLst>
        </pc:spChg>
        <pc:spChg chg="del mod">
          <ac:chgData name="Pippa Day" userId="afa68a6f-df78-42ab-80de-d1e6b16154c0" providerId="ADAL" clId="{078869C6-050C-4215-80A7-218D03A602AB}" dt="2022-02-22T18:12:51.912" v="367" actId="478"/>
          <ac:spMkLst>
            <pc:docMk/>
            <pc:sldMk cId="3819753310" sldId="297"/>
            <ac:spMk id="263" creationId="{00000000-0000-0000-0000-000000000000}"/>
          </ac:spMkLst>
        </pc:spChg>
        <pc:picChg chg="mod">
          <ac:chgData name="Pippa Day" userId="afa68a6f-df78-42ab-80de-d1e6b16154c0" providerId="ADAL" clId="{078869C6-050C-4215-80A7-218D03A602AB}" dt="2022-02-22T18:13:29.336" v="381" actId="1076"/>
          <ac:picMkLst>
            <pc:docMk/>
            <pc:sldMk cId="3819753310" sldId="297"/>
            <ac:picMk id="264" creationId="{00000000-0000-0000-0000-000000000000}"/>
          </ac:picMkLst>
        </pc:picChg>
        <pc:picChg chg="mod">
          <ac:chgData name="Pippa Day" userId="afa68a6f-df78-42ab-80de-d1e6b16154c0" providerId="ADAL" clId="{078869C6-050C-4215-80A7-218D03A602AB}" dt="2022-02-22T18:13:00.941" v="370" actId="1076"/>
          <ac:picMkLst>
            <pc:docMk/>
            <pc:sldMk cId="3819753310" sldId="297"/>
            <ac:picMk id="265" creationId="{00000000-0000-0000-0000-000000000000}"/>
          </ac:picMkLst>
        </pc:picChg>
      </pc:sldChg>
      <pc:sldChg chg="addSp delSp modSp add mod modClrScheme chgLayout">
        <pc:chgData name="Pippa Day" userId="afa68a6f-df78-42ab-80de-d1e6b16154c0" providerId="ADAL" clId="{078869C6-050C-4215-80A7-218D03A602AB}" dt="2022-02-22T18:14:39.556" v="411" actId="1036"/>
        <pc:sldMkLst>
          <pc:docMk/>
          <pc:sldMk cId="145117618" sldId="298"/>
        </pc:sldMkLst>
        <pc:spChg chg="add mod ord">
          <ac:chgData name="Pippa Day" userId="afa68a6f-df78-42ab-80de-d1e6b16154c0" providerId="ADAL" clId="{078869C6-050C-4215-80A7-218D03A602AB}" dt="2022-02-22T18:13:49.417" v="393" actId="27636"/>
          <ac:spMkLst>
            <pc:docMk/>
            <pc:sldMk cId="145117618" sldId="298"/>
            <ac:spMk id="2" creationId="{ADBA18DA-5B6A-4F3B-9219-526555AD6F48}"/>
          </ac:spMkLst>
        </pc:spChg>
        <pc:spChg chg="mod ord">
          <ac:chgData name="Pippa Day" userId="afa68a6f-df78-42ab-80de-d1e6b16154c0" providerId="ADAL" clId="{078869C6-050C-4215-80A7-218D03A602AB}" dt="2022-02-22T18:14:39.556" v="411" actId="1036"/>
          <ac:spMkLst>
            <pc:docMk/>
            <pc:sldMk cId="145117618" sldId="298"/>
            <ac:spMk id="271" creationId="{00000000-0000-0000-0000-000000000000}"/>
          </ac:spMkLst>
        </pc:spChg>
        <pc:spChg chg="del">
          <ac:chgData name="Pippa Day" userId="afa68a6f-df78-42ab-80de-d1e6b16154c0" providerId="ADAL" clId="{078869C6-050C-4215-80A7-218D03A602AB}" dt="2022-02-22T18:13:47.829" v="391" actId="478"/>
          <ac:spMkLst>
            <pc:docMk/>
            <pc:sldMk cId="145117618" sldId="298"/>
            <ac:spMk id="272" creationId="{00000000-0000-0000-0000-000000000000}"/>
          </ac:spMkLst>
        </pc:spChg>
        <pc:picChg chg="mod">
          <ac:chgData name="Pippa Day" userId="afa68a6f-df78-42ab-80de-d1e6b16154c0" providerId="ADAL" clId="{078869C6-050C-4215-80A7-218D03A602AB}" dt="2022-02-22T18:14:08.604" v="399" actId="14100"/>
          <ac:picMkLst>
            <pc:docMk/>
            <pc:sldMk cId="145117618" sldId="298"/>
            <ac:picMk id="273" creationId="{00000000-0000-0000-0000-000000000000}"/>
          </ac:picMkLst>
        </pc:picChg>
      </pc:sldChg>
      <pc:sldChg chg="addSp delSp modSp add mod modClrScheme chgLayout modNotesTx">
        <pc:chgData name="Pippa Day" userId="afa68a6f-df78-42ab-80de-d1e6b16154c0" providerId="ADAL" clId="{078869C6-050C-4215-80A7-218D03A602AB}" dt="2022-04-07T13:47:43.817" v="794" actId="700"/>
        <pc:sldMkLst>
          <pc:docMk/>
          <pc:sldMk cId="3245982347" sldId="299"/>
        </pc:sldMkLst>
        <pc:spChg chg="mod">
          <ac:chgData name="Pippa Day" userId="afa68a6f-df78-42ab-80de-d1e6b16154c0" providerId="ADAL" clId="{078869C6-050C-4215-80A7-218D03A602AB}" dt="2022-02-22T18:23:17.316" v="456" actId="403"/>
          <ac:spMkLst>
            <pc:docMk/>
            <pc:sldMk cId="3245982347" sldId="299"/>
            <ac:spMk id="177" creationId="{00000000-0000-0000-0000-000000000000}"/>
          </ac:spMkLst>
        </pc:spChg>
        <pc:spChg chg="mod ord">
          <ac:chgData name="Pippa Day" userId="afa68a6f-df78-42ab-80de-d1e6b16154c0" providerId="ADAL" clId="{078869C6-050C-4215-80A7-218D03A602AB}" dt="2022-04-07T13:47:43.817" v="794" actId="700"/>
          <ac:spMkLst>
            <pc:docMk/>
            <pc:sldMk cId="3245982347" sldId="299"/>
            <ac:spMk id="178" creationId="{00000000-0000-0000-0000-000000000000}"/>
          </ac:spMkLst>
        </pc:spChg>
        <pc:picChg chg="add del mod">
          <ac:chgData name="Pippa Day" userId="afa68a6f-df78-42ab-80de-d1e6b16154c0" providerId="ADAL" clId="{078869C6-050C-4215-80A7-218D03A602AB}" dt="2022-02-22T18:22:24.824" v="440"/>
          <ac:picMkLst>
            <pc:docMk/>
            <pc:sldMk cId="3245982347" sldId="299"/>
            <ac:picMk id="8" creationId="{0FE94110-20CB-4426-9EFB-33135B35BFB5}"/>
          </ac:picMkLst>
        </pc:picChg>
        <pc:picChg chg="add del mod">
          <ac:chgData name="Pippa Day" userId="afa68a6f-df78-42ab-80de-d1e6b16154c0" providerId="ADAL" clId="{078869C6-050C-4215-80A7-218D03A602AB}" dt="2022-02-22T18:22:21.750" v="435"/>
          <ac:picMkLst>
            <pc:docMk/>
            <pc:sldMk cId="3245982347" sldId="299"/>
            <ac:picMk id="9" creationId="{2CB29591-6526-400B-8E1E-C670F66C4C89}"/>
          </ac:picMkLst>
        </pc:picChg>
        <pc:picChg chg="add del">
          <ac:chgData name="Pippa Day" userId="afa68a6f-df78-42ab-80de-d1e6b16154c0" providerId="ADAL" clId="{078869C6-050C-4215-80A7-218D03A602AB}" dt="2022-02-22T18:22:49.238" v="449" actId="478"/>
          <ac:picMkLst>
            <pc:docMk/>
            <pc:sldMk cId="3245982347" sldId="299"/>
            <ac:picMk id="10" creationId="{646CF20E-F596-45D6-8399-E1C19D86B4A6}"/>
          </ac:picMkLst>
        </pc:picChg>
        <pc:picChg chg="add del mod">
          <ac:chgData name="Pippa Day" userId="afa68a6f-df78-42ab-80de-d1e6b16154c0" providerId="ADAL" clId="{078869C6-050C-4215-80A7-218D03A602AB}" dt="2022-02-22T18:22:48.158" v="448" actId="21"/>
          <ac:picMkLst>
            <pc:docMk/>
            <pc:sldMk cId="3245982347" sldId="299"/>
            <ac:picMk id="11" creationId="{4F9550A5-F6EE-4BCA-BFB7-77674B77CAF9}"/>
          </ac:picMkLst>
        </pc:picChg>
        <pc:picChg chg="add mod">
          <ac:chgData name="Pippa Day" userId="afa68a6f-df78-42ab-80de-d1e6b16154c0" providerId="ADAL" clId="{078869C6-050C-4215-80A7-218D03A602AB}" dt="2022-02-22T18:22:50.126" v="450"/>
          <ac:picMkLst>
            <pc:docMk/>
            <pc:sldMk cId="3245982347" sldId="299"/>
            <ac:picMk id="12" creationId="{7F4764A0-16C5-469E-B145-796304C17ED2}"/>
          </ac:picMkLst>
        </pc:picChg>
      </pc:sldChg>
      <pc:sldChg chg="addSp delSp modSp add mod modClrScheme chgLayout modNotesTx">
        <pc:chgData name="Pippa Day" userId="afa68a6f-df78-42ab-80de-d1e6b16154c0" providerId="ADAL" clId="{078869C6-050C-4215-80A7-218D03A602AB}" dt="2022-04-07T13:47:49.186" v="795" actId="700"/>
        <pc:sldMkLst>
          <pc:docMk/>
          <pc:sldMk cId="2779123366" sldId="300"/>
        </pc:sldMkLst>
        <pc:spChg chg="mod">
          <ac:chgData name="Pippa Day" userId="afa68a6f-df78-42ab-80de-d1e6b16154c0" providerId="ADAL" clId="{078869C6-050C-4215-80A7-218D03A602AB}" dt="2022-02-22T18:24:19.271" v="476" actId="113"/>
          <ac:spMkLst>
            <pc:docMk/>
            <pc:sldMk cId="2779123366" sldId="300"/>
            <ac:spMk id="177" creationId="{00000000-0000-0000-0000-000000000000}"/>
          </ac:spMkLst>
        </pc:spChg>
        <pc:spChg chg="mod ord">
          <ac:chgData name="Pippa Day" userId="afa68a6f-df78-42ab-80de-d1e6b16154c0" providerId="ADAL" clId="{078869C6-050C-4215-80A7-218D03A602AB}" dt="2022-04-07T13:47:49.186" v="795" actId="700"/>
          <ac:spMkLst>
            <pc:docMk/>
            <pc:sldMk cId="2779123366" sldId="300"/>
            <ac:spMk id="178" creationId="{00000000-0000-0000-0000-000000000000}"/>
          </ac:spMkLst>
        </pc:spChg>
        <pc:picChg chg="add del mod">
          <ac:chgData name="Pippa Day" userId="afa68a6f-df78-42ab-80de-d1e6b16154c0" providerId="ADAL" clId="{078869C6-050C-4215-80A7-218D03A602AB}" dt="2022-02-22T18:23:59.922" v="469" actId="21"/>
          <ac:picMkLst>
            <pc:docMk/>
            <pc:sldMk cId="2779123366" sldId="300"/>
            <ac:picMk id="8" creationId="{00C0BDAE-2148-480B-BDE6-FDB57AF9A46B}"/>
          </ac:picMkLst>
        </pc:picChg>
        <pc:picChg chg="add mod">
          <ac:chgData name="Pippa Day" userId="afa68a6f-df78-42ab-80de-d1e6b16154c0" providerId="ADAL" clId="{078869C6-050C-4215-80A7-218D03A602AB}" dt="2022-02-22T18:24:01.831" v="471"/>
          <ac:picMkLst>
            <pc:docMk/>
            <pc:sldMk cId="2779123366" sldId="300"/>
            <ac:picMk id="9" creationId="{7FD6D1A6-E682-4D9C-89E0-48D4997E1242}"/>
          </ac:picMkLst>
        </pc:picChg>
        <pc:picChg chg="del">
          <ac:chgData name="Pippa Day" userId="afa68a6f-df78-42ab-80de-d1e6b16154c0" providerId="ADAL" clId="{078869C6-050C-4215-80A7-218D03A602AB}" dt="2022-02-22T18:24:00.967" v="470" actId="478"/>
          <ac:picMkLst>
            <pc:docMk/>
            <pc:sldMk cId="2779123366" sldId="300"/>
            <ac:picMk id="12" creationId="{7F4764A0-16C5-469E-B145-796304C17ED2}"/>
          </ac:picMkLst>
        </pc:picChg>
      </pc:sldChg>
      <pc:sldChg chg="addSp delSp modSp add mod modClrScheme chgLayout modNotesTx">
        <pc:chgData name="Pippa Day" userId="afa68a6f-df78-42ab-80de-d1e6b16154c0" providerId="ADAL" clId="{078869C6-050C-4215-80A7-218D03A602AB}" dt="2022-04-07T13:47:54.998" v="796" actId="700"/>
        <pc:sldMkLst>
          <pc:docMk/>
          <pc:sldMk cId="730094047" sldId="301"/>
        </pc:sldMkLst>
        <pc:spChg chg="mod">
          <ac:chgData name="Pippa Day" userId="afa68a6f-df78-42ab-80de-d1e6b16154c0" providerId="ADAL" clId="{078869C6-050C-4215-80A7-218D03A602AB}" dt="2022-02-22T18:40:55.239" v="739" actId="113"/>
          <ac:spMkLst>
            <pc:docMk/>
            <pc:sldMk cId="730094047" sldId="301"/>
            <ac:spMk id="177" creationId="{00000000-0000-0000-0000-000000000000}"/>
          </ac:spMkLst>
        </pc:spChg>
        <pc:spChg chg="mod ord">
          <ac:chgData name="Pippa Day" userId="afa68a6f-df78-42ab-80de-d1e6b16154c0" providerId="ADAL" clId="{078869C6-050C-4215-80A7-218D03A602AB}" dt="2022-04-07T13:47:54.998" v="796" actId="700"/>
          <ac:spMkLst>
            <pc:docMk/>
            <pc:sldMk cId="730094047" sldId="301"/>
            <ac:spMk id="178" creationId="{00000000-0000-0000-0000-000000000000}"/>
          </ac:spMkLst>
        </pc:spChg>
        <pc:picChg chg="add del mod">
          <ac:chgData name="Pippa Day" userId="afa68a6f-df78-42ab-80de-d1e6b16154c0" providerId="ADAL" clId="{078869C6-050C-4215-80A7-218D03A602AB}" dt="2022-02-22T18:40:40.837" v="733" actId="21"/>
          <ac:picMkLst>
            <pc:docMk/>
            <pc:sldMk cId="730094047" sldId="301"/>
            <ac:picMk id="8" creationId="{B0D9C645-4B09-4C32-A53A-2CF95E570018}"/>
          </ac:picMkLst>
        </pc:picChg>
        <pc:picChg chg="del">
          <ac:chgData name="Pippa Day" userId="afa68a6f-df78-42ab-80de-d1e6b16154c0" providerId="ADAL" clId="{078869C6-050C-4215-80A7-218D03A602AB}" dt="2022-02-22T18:40:41.670" v="734" actId="478"/>
          <ac:picMkLst>
            <pc:docMk/>
            <pc:sldMk cId="730094047" sldId="301"/>
            <ac:picMk id="9" creationId="{7FD6D1A6-E682-4D9C-89E0-48D4997E1242}"/>
          </ac:picMkLst>
        </pc:picChg>
        <pc:picChg chg="add mod">
          <ac:chgData name="Pippa Day" userId="afa68a6f-df78-42ab-80de-d1e6b16154c0" providerId="ADAL" clId="{078869C6-050C-4215-80A7-218D03A602AB}" dt="2022-02-22T18:40:42.488" v="735"/>
          <ac:picMkLst>
            <pc:docMk/>
            <pc:sldMk cId="730094047" sldId="301"/>
            <ac:picMk id="10" creationId="{AF7FA71B-CE38-46F1-98F2-698C38586507}"/>
          </ac:picMkLst>
        </pc:picChg>
      </pc:sldChg>
      <pc:sldChg chg="addSp delSp modSp add mod modClrScheme chgLayout modNotesTx">
        <pc:chgData name="Pippa Day" userId="afa68a6f-df78-42ab-80de-d1e6b16154c0" providerId="ADAL" clId="{078869C6-050C-4215-80A7-218D03A602AB}" dt="2022-04-07T13:47:59.423" v="797" actId="700"/>
        <pc:sldMkLst>
          <pc:docMk/>
          <pc:sldMk cId="24923380" sldId="302"/>
        </pc:sldMkLst>
        <pc:spChg chg="mod">
          <ac:chgData name="Pippa Day" userId="afa68a6f-df78-42ab-80de-d1e6b16154c0" providerId="ADAL" clId="{078869C6-050C-4215-80A7-218D03A602AB}" dt="2022-02-22T18:41:18.908" v="741" actId="14100"/>
          <ac:spMkLst>
            <pc:docMk/>
            <pc:sldMk cId="24923380" sldId="302"/>
            <ac:spMk id="177" creationId="{00000000-0000-0000-0000-000000000000}"/>
          </ac:spMkLst>
        </pc:spChg>
        <pc:spChg chg="mod ord">
          <ac:chgData name="Pippa Day" userId="afa68a6f-df78-42ab-80de-d1e6b16154c0" providerId="ADAL" clId="{078869C6-050C-4215-80A7-218D03A602AB}" dt="2022-04-07T13:47:59.423" v="797" actId="700"/>
          <ac:spMkLst>
            <pc:docMk/>
            <pc:sldMk cId="24923380" sldId="302"/>
            <ac:spMk id="178" creationId="{00000000-0000-0000-0000-000000000000}"/>
          </ac:spMkLst>
        </pc:spChg>
        <pc:picChg chg="add del mod">
          <ac:chgData name="Pippa Day" userId="afa68a6f-df78-42ab-80de-d1e6b16154c0" providerId="ADAL" clId="{078869C6-050C-4215-80A7-218D03A602AB}" dt="2022-02-22T18:25:53.283" v="510" actId="21"/>
          <ac:picMkLst>
            <pc:docMk/>
            <pc:sldMk cId="24923380" sldId="302"/>
            <ac:picMk id="8" creationId="{E32C1D17-3BC5-4892-8289-B22F44892614}"/>
          </ac:picMkLst>
        </pc:picChg>
        <pc:picChg chg="del">
          <ac:chgData name="Pippa Day" userId="afa68a6f-df78-42ab-80de-d1e6b16154c0" providerId="ADAL" clId="{078869C6-050C-4215-80A7-218D03A602AB}" dt="2022-02-22T18:25:54.354" v="511" actId="478"/>
          <ac:picMkLst>
            <pc:docMk/>
            <pc:sldMk cId="24923380" sldId="302"/>
            <ac:picMk id="9" creationId="{7FD6D1A6-E682-4D9C-89E0-48D4997E1242}"/>
          </ac:picMkLst>
        </pc:picChg>
        <pc:picChg chg="add mod">
          <ac:chgData name="Pippa Day" userId="afa68a6f-df78-42ab-80de-d1e6b16154c0" providerId="ADAL" clId="{078869C6-050C-4215-80A7-218D03A602AB}" dt="2022-02-22T18:25:55.318" v="512"/>
          <ac:picMkLst>
            <pc:docMk/>
            <pc:sldMk cId="24923380" sldId="302"/>
            <ac:picMk id="10" creationId="{1C4F5713-88FE-47C0-A145-778C46001CD0}"/>
          </ac:picMkLst>
        </pc:picChg>
      </pc:sldChg>
      <pc:sldChg chg="modSp add mod modNotesTx">
        <pc:chgData name="Pippa Day" userId="afa68a6f-df78-42ab-80de-d1e6b16154c0" providerId="ADAL" clId="{078869C6-050C-4215-80A7-218D03A602AB}" dt="2022-04-07T13:46:16.330" v="785" actId="6549"/>
        <pc:sldMkLst>
          <pc:docMk/>
          <pc:sldMk cId="1860692408" sldId="303"/>
        </pc:sldMkLst>
        <pc:spChg chg="mod">
          <ac:chgData name="Pippa Day" userId="afa68a6f-df78-42ab-80de-d1e6b16154c0" providerId="ADAL" clId="{078869C6-050C-4215-80A7-218D03A602AB}" dt="2022-02-22T18:43:26.198" v="774" actId="20577"/>
          <ac:spMkLst>
            <pc:docMk/>
            <pc:sldMk cId="1860692408" sldId="303"/>
            <ac:spMk id="9" creationId="{681F6E50-0906-494B-9E97-DEE467D09FFC}"/>
          </ac:spMkLst>
        </pc:spChg>
        <pc:spChg chg="mod">
          <ac:chgData name="Pippa Day" userId="afa68a6f-df78-42ab-80de-d1e6b16154c0" providerId="ADAL" clId="{078869C6-050C-4215-80A7-218D03A602AB}" dt="2022-02-22T18:41:58.066" v="747" actId="1038"/>
          <ac:spMkLst>
            <pc:docMk/>
            <pc:sldMk cId="1860692408" sldId="303"/>
            <ac:spMk id="10" creationId="{FD54533D-0842-4C1E-AE81-52FC9DABE036}"/>
          </ac:spMkLst>
        </pc:spChg>
        <pc:spChg chg="mod">
          <ac:chgData name="Pippa Day" userId="afa68a6f-df78-42ab-80de-d1e6b16154c0" providerId="ADAL" clId="{078869C6-050C-4215-80A7-218D03A602AB}" dt="2022-02-22T18:28:02.624" v="584"/>
          <ac:spMkLst>
            <pc:docMk/>
            <pc:sldMk cId="1860692408" sldId="303"/>
            <ac:spMk id="320" creationId="{00000000-0000-0000-0000-000000000000}"/>
          </ac:spMkLst>
        </pc:spChg>
      </pc:sldChg>
      <pc:sldChg chg="modSp add mod modNotesTx">
        <pc:chgData name="Pippa Day" userId="afa68a6f-df78-42ab-80de-d1e6b16154c0" providerId="ADAL" clId="{078869C6-050C-4215-80A7-218D03A602AB}" dt="2022-04-07T13:46:24.016" v="786" actId="6549"/>
        <pc:sldMkLst>
          <pc:docMk/>
          <pc:sldMk cId="191170552" sldId="304"/>
        </pc:sldMkLst>
        <pc:spChg chg="mod">
          <ac:chgData name="Pippa Day" userId="afa68a6f-df78-42ab-80de-d1e6b16154c0" providerId="ADAL" clId="{078869C6-050C-4215-80A7-218D03A602AB}" dt="2022-02-22T18:43:29.017" v="775" actId="20577"/>
          <ac:spMkLst>
            <pc:docMk/>
            <pc:sldMk cId="191170552" sldId="304"/>
            <ac:spMk id="9" creationId="{681F6E50-0906-494B-9E97-DEE467D09FFC}"/>
          </ac:spMkLst>
        </pc:spChg>
        <pc:spChg chg="mod">
          <ac:chgData name="Pippa Day" userId="afa68a6f-df78-42ab-80de-d1e6b16154c0" providerId="ADAL" clId="{078869C6-050C-4215-80A7-218D03A602AB}" dt="2022-02-22T18:42:09.505" v="749" actId="113"/>
          <ac:spMkLst>
            <pc:docMk/>
            <pc:sldMk cId="191170552" sldId="304"/>
            <ac:spMk id="10" creationId="{FD54533D-0842-4C1E-AE81-52FC9DABE036}"/>
          </ac:spMkLst>
        </pc:spChg>
        <pc:spChg chg="mod">
          <ac:chgData name="Pippa Day" userId="afa68a6f-df78-42ab-80de-d1e6b16154c0" providerId="ADAL" clId="{078869C6-050C-4215-80A7-218D03A602AB}" dt="2022-02-22T18:29:07.848" v="596"/>
          <ac:spMkLst>
            <pc:docMk/>
            <pc:sldMk cId="191170552" sldId="304"/>
            <ac:spMk id="320" creationId="{00000000-0000-0000-0000-000000000000}"/>
          </ac:spMkLst>
        </pc:spChg>
      </pc:sldChg>
      <pc:sldChg chg="modSp add mod modNotesTx">
        <pc:chgData name="Pippa Day" userId="afa68a6f-df78-42ab-80de-d1e6b16154c0" providerId="ADAL" clId="{078869C6-050C-4215-80A7-218D03A602AB}" dt="2022-04-07T13:46:31.307" v="787" actId="6549"/>
        <pc:sldMkLst>
          <pc:docMk/>
          <pc:sldMk cId="1051483450" sldId="305"/>
        </pc:sldMkLst>
        <pc:spChg chg="mod">
          <ac:chgData name="Pippa Day" userId="afa68a6f-df78-42ab-80de-d1e6b16154c0" providerId="ADAL" clId="{078869C6-050C-4215-80A7-218D03A602AB}" dt="2022-02-22T18:30:47.564" v="637" actId="20577"/>
          <ac:spMkLst>
            <pc:docMk/>
            <pc:sldMk cId="1051483450" sldId="305"/>
            <ac:spMk id="9" creationId="{681F6E50-0906-494B-9E97-DEE467D09FFC}"/>
          </ac:spMkLst>
        </pc:spChg>
        <pc:spChg chg="mod">
          <ac:chgData name="Pippa Day" userId="afa68a6f-df78-42ab-80de-d1e6b16154c0" providerId="ADAL" clId="{078869C6-050C-4215-80A7-218D03A602AB}" dt="2022-02-22T18:42:37.893" v="767" actId="1036"/>
          <ac:spMkLst>
            <pc:docMk/>
            <pc:sldMk cId="1051483450" sldId="305"/>
            <ac:spMk id="10" creationId="{FD54533D-0842-4C1E-AE81-52FC9DABE036}"/>
          </ac:spMkLst>
        </pc:spChg>
        <pc:spChg chg="mod">
          <ac:chgData name="Pippa Day" userId="afa68a6f-df78-42ab-80de-d1e6b16154c0" providerId="ADAL" clId="{078869C6-050C-4215-80A7-218D03A602AB}" dt="2022-02-22T18:30:15.723" v="617" actId="20577"/>
          <ac:spMkLst>
            <pc:docMk/>
            <pc:sldMk cId="1051483450" sldId="305"/>
            <ac:spMk id="320" creationId="{00000000-0000-0000-0000-000000000000}"/>
          </ac:spMkLst>
        </pc:spChg>
      </pc:sldChg>
      <pc:sldChg chg="modSp add mod modNotesTx">
        <pc:chgData name="Pippa Day" userId="afa68a6f-df78-42ab-80de-d1e6b16154c0" providerId="ADAL" clId="{078869C6-050C-4215-80A7-218D03A602AB}" dt="2022-04-07T13:46:37.752" v="788" actId="6549"/>
        <pc:sldMkLst>
          <pc:docMk/>
          <pc:sldMk cId="1443583335" sldId="306"/>
        </pc:sldMkLst>
        <pc:spChg chg="mod">
          <ac:chgData name="Pippa Day" userId="afa68a6f-df78-42ab-80de-d1e6b16154c0" providerId="ADAL" clId="{078869C6-050C-4215-80A7-218D03A602AB}" dt="2022-02-22T18:31:21.429" v="658" actId="20577"/>
          <ac:spMkLst>
            <pc:docMk/>
            <pc:sldMk cId="1443583335" sldId="306"/>
            <ac:spMk id="9" creationId="{681F6E50-0906-494B-9E97-DEE467D09FFC}"/>
          </ac:spMkLst>
        </pc:spChg>
        <pc:spChg chg="mod">
          <ac:chgData name="Pippa Day" userId="afa68a6f-df78-42ab-80de-d1e6b16154c0" providerId="ADAL" clId="{078869C6-050C-4215-80A7-218D03A602AB}" dt="2022-02-22T18:42:51.390" v="770" actId="113"/>
          <ac:spMkLst>
            <pc:docMk/>
            <pc:sldMk cId="1443583335" sldId="306"/>
            <ac:spMk id="10" creationId="{FD54533D-0842-4C1E-AE81-52FC9DABE036}"/>
          </ac:spMkLst>
        </pc:spChg>
        <pc:spChg chg="mod">
          <ac:chgData name="Pippa Day" userId="afa68a6f-df78-42ab-80de-d1e6b16154c0" providerId="ADAL" clId="{078869C6-050C-4215-80A7-218D03A602AB}" dt="2022-02-22T18:30:57.184" v="640" actId="20577"/>
          <ac:spMkLst>
            <pc:docMk/>
            <pc:sldMk cId="1443583335" sldId="306"/>
            <ac:spMk id="320" creationId="{00000000-0000-0000-0000-000000000000}"/>
          </ac:spMkLst>
        </pc:spChg>
      </pc:sldChg>
      <pc:sldChg chg="modSp add mod modNotesTx">
        <pc:chgData name="Pippa Day" userId="afa68a6f-df78-42ab-80de-d1e6b16154c0" providerId="ADAL" clId="{078869C6-050C-4215-80A7-218D03A602AB}" dt="2022-04-07T13:46:46.292" v="789" actId="6549"/>
        <pc:sldMkLst>
          <pc:docMk/>
          <pc:sldMk cId="697399679" sldId="307"/>
        </pc:sldMkLst>
        <pc:spChg chg="mod">
          <ac:chgData name="Pippa Day" userId="afa68a6f-df78-42ab-80de-d1e6b16154c0" providerId="ADAL" clId="{078869C6-050C-4215-80A7-218D03A602AB}" dt="2022-02-22T18:31:51.024" v="668"/>
          <ac:spMkLst>
            <pc:docMk/>
            <pc:sldMk cId="697399679" sldId="307"/>
            <ac:spMk id="9" creationId="{681F6E50-0906-494B-9E97-DEE467D09FFC}"/>
          </ac:spMkLst>
        </pc:spChg>
        <pc:spChg chg="mod">
          <ac:chgData name="Pippa Day" userId="afa68a6f-df78-42ab-80de-d1e6b16154c0" providerId="ADAL" clId="{078869C6-050C-4215-80A7-218D03A602AB}" dt="2022-02-22T18:43:04.952" v="773" actId="113"/>
          <ac:spMkLst>
            <pc:docMk/>
            <pc:sldMk cId="697399679" sldId="307"/>
            <ac:spMk id="10" creationId="{FD54533D-0842-4C1E-AE81-52FC9DABE036}"/>
          </ac:spMkLst>
        </pc:spChg>
        <pc:spChg chg="mod">
          <ac:chgData name="Pippa Day" userId="afa68a6f-df78-42ab-80de-d1e6b16154c0" providerId="ADAL" clId="{078869C6-050C-4215-80A7-218D03A602AB}" dt="2022-02-22T18:31:41.145" v="665" actId="20577"/>
          <ac:spMkLst>
            <pc:docMk/>
            <pc:sldMk cId="697399679" sldId="307"/>
            <ac:spMk id="320" creationId="{00000000-0000-0000-0000-000000000000}"/>
          </ac:spMkLst>
        </pc:spChg>
      </pc:sldChg>
      <pc:sldChg chg="addSp delSp modSp add mod modClrScheme chgLayout">
        <pc:chgData name="Pippa Day" userId="afa68a6f-df78-42ab-80de-d1e6b16154c0" providerId="ADAL" clId="{078869C6-050C-4215-80A7-218D03A602AB}" dt="2022-02-22T18:37:12.878" v="722" actId="403"/>
        <pc:sldMkLst>
          <pc:docMk/>
          <pc:sldMk cId="3452164240" sldId="308"/>
        </pc:sldMkLst>
        <pc:spChg chg="add del mod">
          <ac:chgData name="Pippa Day" userId="afa68a6f-df78-42ab-80de-d1e6b16154c0" providerId="ADAL" clId="{078869C6-050C-4215-80A7-218D03A602AB}" dt="2022-02-22T18:32:05.767" v="672"/>
          <ac:spMkLst>
            <pc:docMk/>
            <pc:sldMk cId="3452164240" sldId="308"/>
            <ac:spMk id="2" creationId="{4C524A48-8FB0-4F0C-9813-2C570F83F780}"/>
          </ac:spMkLst>
        </pc:spChg>
        <pc:spChg chg="mod ord">
          <ac:chgData name="Pippa Day" userId="afa68a6f-df78-42ab-80de-d1e6b16154c0" providerId="ADAL" clId="{078869C6-050C-4215-80A7-218D03A602AB}" dt="2022-02-22T18:32:05.767" v="672"/>
          <ac:spMkLst>
            <pc:docMk/>
            <pc:sldMk cId="3452164240" sldId="308"/>
            <ac:spMk id="372" creationId="{00000000-0000-0000-0000-000000000000}"/>
          </ac:spMkLst>
        </pc:spChg>
        <pc:spChg chg="mod ord">
          <ac:chgData name="Pippa Day" userId="afa68a6f-df78-42ab-80de-d1e6b16154c0" providerId="ADAL" clId="{078869C6-050C-4215-80A7-218D03A602AB}" dt="2022-02-22T18:37:08.613" v="720" actId="20577"/>
          <ac:spMkLst>
            <pc:docMk/>
            <pc:sldMk cId="3452164240" sldId="308"/>
            <ac:spMk id="373" creationId="{00000000-0000-0000-0000-000000000000}"/>
          </ac:spMkLst>
        </pc:spChg>
        <pc:spChg chg="mod ord">
          <ac:chgData name="Pippa Day" userId="afa68a6f-df78-42ab-80de-d1e6b16154c0" providerId="ADAL" clId="{078869C6-050C-4215-80A7-218D03A602AB}" dt="2022-02-22T18:37:07.380" v="719" actId="20577"/>
          <ac:spMkLst>
            <pc:docMk/>
            <pc:sldMk cId="3452164240" sldId="308"/>
            <ac:spMk id="374" creationId="{00000000-0000-0000-0000-000000000000}"/>
          </ac:spMkLst>
        </pc:spChg>
        <pc:spChg chg="mod ord">
          <ac:chgData name="Pippa Day" userId="afa68a6f-df78-42ab-80de-d1e6b16154c0" providerId="ADAL" clId="{078869C6-050C-4215-80A7-218D03A602AB}" dt="2022-02-22T18:37:12.878" v="722" actId="403"/>
          <ac:spMkLst>
            <pc:docMk/>
            <pc:sldMk cId="3452164240" sldId="308"/>
            <ac:spMk id="375" creationId="{00000000-0000-0000-0000-000000000000}"/>
          </ac:spMkLst>
        </pc:spChg>
        <pc:spChg chg="mod">
          <ac:chgData name="Pippa Day" userId="afa68a6f-df78-42ab-80de-d1e6b16154c0" providerId="ADAL" clId="{078869C6-050C-4215-80A7-218D03A602AB}" dt="2022-02-22T18:36:52.692" v="715" actId="1076"/>
          <ac:spMkLst>
            <pc:docMk/>
            <pc:sldMk cId="3452164240" sldId="308"/>
            <ac:spMk id="376" creationId="{00000000-0000-0000-0000-000000000000}"/>
          </ac:spMkLst>
        </pc:spChg>
      </pc:sldChg>
      <pc:sldChg chg="add del">
        <pc:chgData name="Pippa Day" userId="afa68a6f-df78-42ab-80de-d1e6b16154c0" providerId="ADAL" clId="{078869C6-050C-4215-80A7-218D03A602AB}" dt="2022-02-22T18:37:53.658" v="725"/>
        <pc:sldMkLst>
          <pc:docMk/>
          <pc:sldMk cId="555910756" sldId="309"/>
        </pc:sldMkLst>
      </pc:sldChg>
      <pc:sldChg chg="add">
        <pc:chgData name="Pippa Day" userId="afa68a6f-df78-42ab-80de-d1e6b16154c0" providerId="ADAL" clId="{078869C6-050C-4215-80A7-218D03A602AB}" dt="2022-02-22T18:38:05.077" v="726"/>
        <pc:sldMkLst>
          <pc:docMk/>
          <pc:sldMk cId="1891501399" sldId="309"/>
        </pc:sldMkLst>
      </pc:sldChg>
      <pc:sldChg chg="add del">
        <pc:chgData name="Pippa Day" userId="afa68a6f-df78-42ab-80de-d1e6b16154c0" providerId="ADAL" clId="{078869C6-050C-4215-80A7-218D03A602AB}" dt="2022-02-22T18:37:53.658" v="725"/>
        <pc:sldMkLst>
          <pc:docMk/>
          <pc:sldMk cId="1891501399" sldId="310"/>
        </pc:sldMkLst>
      </pc:sldChg>
      <pc:sldChg chg="modSp add mod modClrScheme chgLayout modNotesTx">
        <pc:chgData name="Pippa Day" userId="afa68a6f-df78-42ab-80de-d1e6b16154c0" providerId="ADAL" clId="{078869C6-050C-4215-80A7-218D03A602AB}" dt="2022-04-07T13:48:05.326" v="798" actId="700"/>
        <pc:sldMkLst>
          <pc:docMk/>
          <pc:sldMk cId="3474558268" sldId="310"/>
        </pc:sldMkLst>
        <pc:spChg chg="mod ord">
          <ac:chgData name="Pippa Day" userId="afa68a6f-df78-42ab-80de-d1e6b16154c0" providerId="ADAL" clId="{078869C6-050C-4215-80A7-218D03A602AB}" dt="2022-04-07T13:48:05.326" v="798" actId="700"/>
          <ac:spMkLst>
            <pc:docMk/>
            <pc:sldMk cId="3474558268" sldId="310"/>
            <ac:spMk id="178" creationId="{00000000-0000-0000-0000-000000000000}"/>
          </ac:spMkLst>
        </pc:spChg>
      </pc:sldChg>
      <pc:sldChg chg="add del">
        <pc:chgData name="Pippa Day" userId="afa68a6f-df78-42ab-80de-d1e6b16154c0" providerId="ADAL" clId="{078869C6-050C-4215-80A7-218D03A602AB}" dt="2022-02-22T18:37:53.658" v="725"/>
        <pc:sldMkLst>
          <pc:docMk/>
          <pc:sldMk cId="3474558268" sldId="311"/>
        </pc:sldMkLst>
      </pc:sldChg>
      <pc:sldMasterChg chg="delSldLayout">
        <pc:chgData name="Pippa Day" userId="afa68a6f-df78-42ab-80de-d1e6b16154c0" providerId="ADAL" clId="{078869C6-050C-4215-80A7-218D03A602AB}" dt="2022-02-22T18:38:15.967" v="727" actId="47"/>
        <pc:sldMasterMkLst>
          <pc:docMk/>
          <pc:sldMasterMk cId="2573409127" sldId="2147483648"/>
        </pc:sldMasterMkLst>
        <pc:sldLayoutChg chg="del">
          <pc:chgData name="Pippa Day" userId="afa68a6f-df78-42ab-80de-d1e6b16154c0" providerId="ADAL" clId="{078869C6-050C-4215-80A7-218D03A602AB}" dt="2022-02-22T18:38:15.967" v="727" actId="47"/>
          <pc:sldLayoutMkLst>
            <pc:docMk/>
            <pc:sldMasterMk cId="2573409127" sldId="2147483648"/>
            <pc:sldLayoutMk cId="48929357" sldId="2147483674"/>
          </pc:sldLayoutMkLst>
        </pc:sldLayoutChg>
        <pc:sldLayoutChg chg="del">
          <pc:chgData name="Pippa Day" userId="afa68a6f-df78-42ab-80de-d1e6b16154c0" providerId="ADAL" clId="{078869C6-050C-4215-80A7-218D03A602AB}" dt="2022-02-22T18:37:22.613" v="723" actId="47"/>
          <pc:sldLayoutMkLst>
            <pc:docMk/>
            <pc:sldMasterMk cId="2573409127" sldId="2147483648"/>
            <pc:sldLayoutMk cId="3886030632"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01E09-8688-4F1E-8EE1-EE7EB9BEFE41}" type="datetimeFigureOut">
              <a:rPr lang="en-GB" smtClean="0"/>
              <a:t>07/04/2022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09725-3631-4A8F-883E-58C31011D721}" type="slidenum">
              <a:rPr lang="en-GB" smtClean="0"/>
              <a:t>‹#›</a:t>
            </a:fld>
            <a:endParaRPr lang="en-GB"/>
          </a:p>
        </p:txBody>
      </p:sp>
    </p:spTree>
    <p:extLst>
      <p:ext uri="{BB962C8B-B14F-4D97-AF65-F5344CB8AC3E}">
        <p14:creationId xmlns:p14="http://schemas.microsoft.com/office/powerpoint/2010/main" val="424589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document/d/16KKAN0Jc3ZKrtKbtWnfBFf5boBnrEm0V/edi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document/d/16KKAN0Jc3ZKrtKbtWnfBFf5boBnrEm0V/edi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ainn.org/types-sexual-violen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sdn15-t7kg0&amp;t=3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768966ae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768966aeb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b2b86d6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fb2b86d61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entury Gothic"/>
              <a:buChar char="●"/>
            </a:pPr>
            <a:r>
              <a:rPr lang="en">
                <a:highlight>
                  <a:schemeClr val="lt1"/>
                </a:highlight>
                <a:latin typeface="Century Gothic"/>
                <a:ea typeface="Century Gothic"/>
                <a:cs typeface="Century Gothic"/>
                <a:sym typeface="Century Gothic"/>
              </a:rPr>
              <a:t>Sexual and gender-based violence can happen to anyone, no matter their gender, ethnicity, age, sexual orientation, or gender identity </a:t>
            </a:r>
            <a:endParaRPr>
              <a:highlight>
                <a:schemeClr val="lt1"/>
              </a:highlight>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b="1">
                <a:latin typeface="Century Gothic"/>
                <a:ea typeface="Century Gothic"/>
                <a:cs typeface="Century Gothic"/>
                <a:sym typeface="Century Gothic"/>
              </a:rPr>
              <a:t>Anyone can be a perpetrator of sexual and gender-based violence. </a:t>
            </a:r>
            <a:endParaRPr b="1">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a:latin typeface="Century Gothic"/>
                <a:ea typeface="Century Gothic"/>
                <a:cs typeface="Century Gothic"/>
                <a:sym typeface="Century Gothic"/>
              </a:rPr>
              <a:t>Nonetheless there are patterns. </a:t>
            </a:r>
            <a:r>
              <a:rPr lang="en" b="1">
                <a:latin typeface="Century Gothic"/>
                <a:ea typeface="Century Gothic"/>
                <a:cs typeface="Century Gothic"/>
                <a:sym typeface="Century Gothic"/>
              </a:rPr>
              <a:t>The evidence shows that women and girls (and LGBTQ people) are often the victim-survivors and men are usually the perpetrators.</a:t>
            </a:r>
            <a:r>
              <a:rPr lang="en">
                <a:latin typeface="Century Gothic"/>
                <a:ea typeface="Century Gothic"/>
                <a:cs typeface="Century Gothic"/>
                <a:sym typeface="Century Gothic"/>
              </a:rPr>
              <a:t> For example, 98% of people who had survived rape or serious sexual assault reported that the perpetrator(s) were male (Office for National Statistics, 2021).</a:t>
            </a:r>
            <a:endParaRPr>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b="1">
                <a:latin typeface="Century Gothic"/>
                <a:ea typeface="Century Gothic"/>
                <a:cs typeface="Century Gothic"/>
                <a:sym typeface="Century Gothic"/>
              </a:rPr>
              <a:t>These stats however only reflect reported or estimated incidents of sexual and gender-based violence. We know that SGBV is underreported by survivors of all genders, ethnicities, ages and sexual and gender identities.</a:t>
            </a:r>
            <a:endParaRPr b="1">
              <a:latin typeface="Century Gothic"/>
              <a:ea typeface="Century Gothic"/>
              <a:cs typeface="Century Gothic"/>
              <a:sym typeface="Century Gothic"/>
            </a:endParaRPr>
          </a:p>
          <a:p>
            <a:pPr marL="0" lvl="0" indent="0" algn="l" rtl="0">
              <a:lnSpc>
                <a:spcPct val="100000"/>
              </a:lnSpc>
              <a:spcBef>
                <a:spcPts val="0"/>
              </a:spcBef>
              <a:spcAft>
                <a:spcPts val="0"/>
              </a:spcAft>
              <a:buSzPts val="1100"/>
              <a:buNone/>
            </a:pPr>
            <a:endParaRPr sz="1100">
              <a:highlight>
                <a:schemeClr val="lt1"/>
              </a:highlight>
              <a:latin typeface="Century Gothic"/>
              <a:ea typeface="Century Gothic"/>
              <a:cs typeface="Century Gothic"/>
              <a:sym typeface="Century Gothic"/>
            </a:endParaRPr>
          </a:p>
        </p:txBody>
      </p:sp>
    </p:spTree>
    <p:extLst>
      <p:ext uri="{BB962C8B-B14F-4D97-AF65-F5344CB8AC3E}">
        <p14:creationId xmlns:p14="http://schemas.microsoft.com/office/powerpoint/2010/main" val="156500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b662854e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db662854e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1200"/>
              <a:buFont typeface="Century Gothic"/>
              <a:buChar char="●"/>
            </a:pPr>
            <a:r>
              <a:rPr lang="en">
                <a:highlight>
                  <a:srgbClr val="FBFBFB"/>
                </a:highlight>
                <a:latin typeface="Century Gothic"/>
                <a:ea typeface="Century Gothic"/>
                <a:cs typeface="Century Gothic"/>
                <a:sym typeface="Century Gothic"/>
              </a:rPr>
              <a:t>It is impossible to accurately gauge the percentage of </a:t>
            </a:r>
            <a:r>
              <a:rPr lang="en">
                <a:latin typeface="Century Gothic"/>
                <a:ea typeface="Century Gothic"/>
                <a:cs typeface="Century Gothic"/>
                <a:sym typeface="Century Gothic"/>
              </a:rPr>
              <a:t>sexual and gender-based violence</a:t>
            </a:r>
            <a:r>
              <a:rPr lang="en">
                <a:highlight>
                  <a:srgbClr val="FBFBFB"/>
                </a:highlight>
                <a:latin typeface="Century Gothic"/>
                <a:ea typeface="Century Gothic"/>
                <a:cs typeface="Century Gothic"/>
                <a:sym typeface="Century Gothic"/>
              </a:rPr>
              <a:t> that is not reported and there can be several reasons that serve as a barrier between the victim-survivor and possible sources of help and support, including:</a:t>
            </a:r>
            <a:endParaRPr>
              <a:highlight>
                <a:srgbClr val="FBFBFB"/>
              </a:highlight>
              <a:latin typeface="Century Gothic"/>
              <a:ea typeface="Century Gothic"/>
              <a:cs typeface="Century Gothic"/>
              <a:sym typeface="Century Gothic"/>
            </a:endParaRPr>
          </a:p>
          <a:p>
            <a:pPr marL="914400" lvl="1" indent="-304800" algn="l" rtl="0">
              <a:spcBef>
                <a:spcPts val="1000"/>
              </a:spcBef>
              <a:spcAft>
                <a:spcPts val="0"/>
              </a:spcAft>
              <a:buSzPts val="1200"/>
              <a:buFont typeface="Century Gothic"/>
              <a:buChar char="○"/>
            </a:pPr>
            <a:r>
              <a:rPr lang="en">
                <a:latin typeface="Century Gothic"/>
                <a:ea typeface="Century Gothic"/>
                <a:cs typeface="Century Gothic"/>
                <a:sym typeface="Century Gothic"/>
              </a:rPr>
              <a:t>the relationship between the survivor and the perpetrator, </a:t>
            </a:r>
            <a:endParaRPr>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en">
                <a:latin typeface="Century Gothic"/>
                <a:ea typeface="Century Gothic"/>
                <a:cs typeface="Century Gothic"/>
                <a:sym typeface="Century Gothic"/>
              </a:rPr>
              <a:t>feelings of embarrassment, shame, or self-blame, e.g., societal myths and victim-blaming attitudes prevalent in society significantly contribute to the stigma surrounding sexual and gender-based violence and act as a barrier to reporting</a:t>
            </a:r>
            <a:endParaRPr>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en">
                <a:latin typeface="Century Gothic"/>
                <a:ea typeface="Century Gothic"/>
                <a:cs typeface="Century Gothic"/>
                <a:sym typeface="Century Gothic"/>
              </a:rPr>
              <a:t>the fear of retaliation, including physical abuse</a:t>
            </a:r>
            <a:endParaRPr>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en">
                <a:latin typeface="Century Gothic"/>
                <a:ea typeface="Century Gothic"/>
                <a:cs typeface="Century Gothic"/>
                <a:sym typeface="Century Gothic"/>
              </a:rPr>
              <a:t>not wanting their family to know or worrying they won’t be believed, </a:t>
            </a:r>
            <a:endParaRPr>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en">
                <a:latin typeface="Century Gothic"/>
                <a:ea typeface="Century Gothic"/>
                <a:cs typeface="Century Gothic"/>
                <a:sym typeface="Century Gothic"/>
              </a:rPr>
              <a:t>and some survivors simply downplay or minimise the experience.</a:t>
            </a:r>
            <a:endParaRPr>
              <a:latin typeface="Century Gothic"/>
              <a:ea typeface="Century Gothic"/>
              <a:cs typeface="Century Gothic"/>
              <a:sym typeface="Century Gothic"/>
            </a:endParaRPr>
          </a:p>
          <a:p>
            <a:pPr marL="914400" lvl="0" indent="0" algn="l" rtl="0">
              <a:spcBef>
                <a:spcPts val="0"/>
              </a:spcBef>
              <a:spcAft>
                <a:spcPts val="0"/>
              </a:spcAft>
              <a:buNone/>
            </a:pPr>
            <a:endParaRPr>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b="1">
                <a:highlight>
                  <a:schemeClr val="lt1"/>
                </a:highlight>
                <a:latin typeface="Century Gothic"/>
                <a:ea typeface="Century Gothic"/>
                <a:cs typeface="Century Gothic"/>
                <a:sym typeface="Century Gothic"/>
              </a:rPr>
              <a:t>Survivors may also not disclose due to a fear/distrust of </a:t>
            </a:r>
            <a:r>
              <a:rPr lang="en" b="1">
                <a:latin typeface="Century Gothic"/>
                <a:ea typeface="Century Gothic"/>
                <a:cs typeface="Century Gothic"/>
                <a:sym typeface="Century Gothic"/>
              </a:rPr>
              <a:t>the criminal justice system, e.g.,</a:t>
            </a:r>
            <a:r>
              <a:rPr lang="en" b="1">
                <a:highlight>
                  <a:schemeClr val="lt1"/>
                </a:highlight>
                <a:latin typeface="Century Gothic"/>
                <a:ea typeface="Century Gothic"/>
                <a:cs typeface="Century Gothic"/>
                <a:sym typeface="Century Gothic"/>
              </a:rPr>
              <a:t> believing that the police will not help. </a:t>
            </a:r>
            <a:r>
              <a:rPr lang="en" b="1">
                <a:latin typeface="Century Gothic"/>
                <a:ea typeface="Century Gothic"/>
                <a:cs typeface="Century Gothic"/>
                <a:sym typeface="Century Gothic"/>
              </a:rPr>
              <a:t>Often this is linked to structural inequalities which make it harder for some groups to report because of systemic prejudices that leave them not trusting authorities or the police. </a:t>
            </a:r>
            <a:r>
              <a:rPr lang="en" b="1">
                <a:highlight>
                  <a:schemeClr val="lt1"/>
                </a:highlight>
                <a:latin typeface="Century Gothic"/>
                <a:ea typeface="Century Gothic"/>
                <a:cs typeface="Century Gothic"/>
                <a:sym typeface="Century Gothic"/>
              </a:rPr>
              <a:t>Similarly students might not report their experiences of </a:t>
            </a:r>
            <a:r>
              <a:rPr lang="en" b="1">
                <a:latin typeface="Century Gothic"/>
                <a:ea typeface="Century Gothic"/>
                <a:cs typeface="Century Gothic"/>
                <a:sym typeface="Century Gothic"/>
              </a:rPr>
              <a:t>sexual and gender-based violence</a:t>
            </a:r>
            <a:r>
              <a:rPr lang="en" b="1">
                <a:highlight>
                  <a:schemeClr val="lt1"/>
                </a:highlight>
                <a:latin typeface="Century Gothic"/>
                <a:ea typeface="Century Gothic"/>
                <a:cs typeface="Century Gothic"/>
                <a:sym typeface="Century Gothic"/>
              </a:rPr>
              <a:t> to teachers as they worry their school will not deal with the issue effectively, either by not doing anything or by overreacting. </a:t>
            </a:r>
            <a:endParaRPr b="1">
              <a:highlight>
                <a:schemeClr val="lt1"/>
              </a:highlight>
              <a:latin typeface="Century Gothic"/>
              <a:ea typeface="Century Gothic"/>
              <a:cs typeface="Century Gothic"/>
              <a:sym typeface="Century Gothic"/>
            </a:endParaRPr>
          </a:p>
          <a:p>
            <a:pPr marL="457200" lvl="0" indent="-304800" algn="l" rtl="0">
              <a:spcBef>
                <a:spcPts val="1000"/>
              </a:spcBef>
              <a:spcAft>
                <a:spcPts val="1000"/>
              </a:spcAft>
              <a:buSzPts val="1200"/>
              <a:buFont typeface="Century Gothic"/>
              <a:buChar char="●"/>
            </a:pPr>
            <a:r>
              <a:rPr lang="en">
                <a:highlight>
                  <a:schemeClr val="lt1"/>
                </a:highlight>
                <a:latin typeface="Century Gothic"/>
                <a:ea typeface="Century Gothic"/>
                <a:cs typeface="Century Gothic"/>
                <a:sym typeface="Century Gothic"/>
              </a:rPr>
              <a:t>For many male survivors, stereotypes about masculinity can also make it hard to disclose to friends, family, or the community. On average, it takes a man 26 years before they tell someone about their experience. Men and boys also may face challenges believing that it is not possible for them to be victims of </a:t>
            </a:r>
            <a:r>
              <a:rPr lang="en">
                <a:latin typeface="Century Gothic"/>
                <a:ea typeface="Century Gothic"/>
                <a:cs typeface="Century Gothic"/>
                <a:sym typeface="Century Gothic"/>
              </a:rPr>
              <a:t>sexual and gender-based violence</a:t>
            </a:r>
            <a:r>
              <a:rPr lang="en">
                <a:highlight>
                  <a:schemeClr val="lt1"/>
                </a:highlight>
                <a:latin typeface="Century Gothic"/>
                <a:ea typeface="Century Gothic"/>
                <a:cs typeface="Century Gothic"/>
                <a:sym typeface="Century Gothic"/>
              </a:rPr>
              <a:t>, especially if it is perpetrated by a woman. Some men who have survived sexual assault as adults feel shame or self-doubt, believing that they should have been “strong enough” to fight off the perpetrator.</a:t>
            </a:r>
            <a:endParaRPr>
              <a:latin typeface="Century Gothic"/>
              <a:ea typeface="Century Gothic"/>
              <a:cs typeface="Century Gothic"/>
              <a:sym typeface="Century Gothic"/>
            </a:endParaRPr>
          </a:p>
        </p:txBody>
      </p:sp>
      <p:sp>
        <p:nvSpPr>
          <p:cNvPr id="260" name="Google Shape;260;gdb662854e8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extLst>
      <p:ext uri="{BB962C8B-B14F-4D97-AF65-F5344CB8AC3E}">
        <p14:creationId xmlns:p14="http://schemas.microsoft.com/office/powerpoint/2010/main" val="66109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fd6b4271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fd6b42714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entury Gothic"/>
              <a:buChar char="●"/>
            </a:pPr>
            <a:r>
              <a:rPr lang="en" b="1">
                <a:highlight>
                  <a:schemeClr val="lt1"/>
                </a:highlight>
                <a:latin typeface="Century Gothic"/>
                <a:ea typeface="Century Gothic"/>
                <a:cs typeface="Century Gothic"/>
                <a:sym typeface="Century Gothic"/>
              </a:rPr>
              <a:t>Survivors may also not disclose due to a fear/distrust of </a:t>
            </a:r>
            <a:r>
              <a:rPr lang="en" b="1">
                <a:latin typeface="Century Gothic"/>
                <a:ea typeface="Century Gothic"/>
                <a:cs typeface="Century Gothic"/>
                <a:sym typeface="Century Gothic"/>
              </a:rPr>
              <a:t>the criminal justice system, e.g.,</a:t>
            </a:r>
            <a:r>
              <a:rPr lang="en" b="1">
                <a:highlight>
                  <a:schemeClr val="lt1"/>
                </a:highlight>
                <a:latin typeface="Century Gothic"/>
                <a:ea typeface="Century Gothic"/>
                <a:cs typeface="Century Gothic"/>
                <a:sym typeface="Century Gothic"/>
              </a:rPr>
              <a:t> believing that the police will not help. Similarly students might not report their experiences of sexual and gender-based violence to teachers as they worry their school will not deal with the issue effectively, either by not doing anything or by overreacting.</a:t>
            </a:r>
            <a:endParaRPr b="1">
              <a:latin typeface="Century Gothic"/>
              <a:ea typeface="Century Gothic"/>
              <a:cs typeface="Century Gothic"/>
              <a:sym typeface="Century Gothic"/>
            </a:endParaRPr>
          </a:p>
          <a:p>
            <a:pPr marL="457200" lvl="0" indent="-298450" algn="l" rtl="0">
              <a:spcBef>
                <a:spcPts val="1000"/>
              </a:spcBef>
              <a:spcAft>
                <a:spcPts val="1000"/>
              </a:spcAft>
              <a:buClr>
                <a:schemeClr val="dk1"/>
              </a:buClr>
              <a:buSzPts val="1100"/>
              <a:buFont typeface="Century Gothic"/>
              <a:buChar char="●"/>
            </a:pPr>
            <a:r>
              <a:rPr lang="en" sz="1100">
                <a:highlight>
                  <a:schemeClr val="lt1"/>
                </a:highlight>
                <a:latin typeface="Century Gothic"/>
                <a:ea typeface="Century Gothic"/>
                <a:cs typeface="Century Gothic"/>
                <a:sym typeface="Century Gothic"/>
              </a:rPr>
              <a:t>For many male survivors, stereotypes about masculinity can also make it hard to disclose to friends, family, or the community. On average, it takes a man 26 years before they tell someone about their experience. Men and boys also may face challenges believing that it is not possible for them to be victims of sexual and gender-based violence, especially if it is perpetrated by a woman. Some men who have survived sexual assault as adults feel shame or self-doubt, believing that they should have been “strong enough” to fight off the perpetrator.</a:t>
            </a:r>
            <a:endParaRPr/>
          </a:p>
        </p:txBody>
      </p:sp>
      <p:sp>
        <p:nvSpPr>
          <p:cNvPr id="269" name="Google Shape;269;gfd6b42714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12</a:t>
            </a:fld>
            <a:endParaRPr/>
          </a:p>
        </p:txBody>
      </p:sp>
    </p:spTree>
    <p:extLst>
      <p:ext uri="{BB962C8B-B14F-4D97-AF65-F5344CB8AC3E}">
        <p14:creationId xmlns:p14="http://schemas.microsoft.com/office/powerpoint/2010/main" val="843232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90000"/>
              </a:lnSpc>
              <a:spcBef>
                <a:spcPts val="1000"/>
              </a:spcBef>
              <a:spcAft>
                <a:spcPts val="0"/>
              </a:spcAft>
              <a:buSzPts val="1400"/>
              <a:buFont typeface="Century Gothic"/>
              <a:buChar char="●"/>
            </a:pPr>
            <a:r>
              <a:rPr lang="en-GB" dirty="0">
                <a:latin typeface="Century Gothic"/>
                <a:ea typeface="Century Gothic"/>
                <a:cs typeface="Century Gothic"/>
                <a:sym typeface="Century Gothic"/>
              </a:rPr>
              <a:t>Digital sexual violence refers to a range of acts and activities where digital technologies are used to facilitate both virtual and face-to-face sexually based harms.</a:t>
            </a:r>
          </a:p>
          <a:p>
            <a:pPr marL="457200" lvl="0" indent="-304800" algn="l" rtl="0">
              <a:lnSpc>
                <a:spcPct val="90000"/>
              </a:lnSpc>
              <a:spcBef>
                <a:spcPts val="1000"/>
              </a:spcBef>
              <a:spcAft>
                <a:spcPts val="0"/>
              </a:spcAft>
              <a:buSzPts val="1200"/>
              <a:buFont typeface="Century Gothic"/>
              <a:buChar char="●"/>
            </a:pPr>
            <a:r>
              <a:rPr lang="en-GB" dirty="0">
                <a:latin typeface="Century Gothic"/>
                <a:ea typeface="Century Gothic"/>
                <a:cs typeface="Century Gothic"/>
                <a:sym typeface="Century Gothic"/>
              </a:rPr>
              <a:t>There are 3 types of digital sexual violence.</a:t>
            </a:r>
          </a:p>
          <a:p>
            <a:pPr marL="0" lvl="0" indent="0" algn="l" rtl="0">
              <a:spcBef>
                <a:spcPts val="0"/>
              </a:spcBef>
              <a:spcAft>
                <a:spcPts val="0"/>
              </a:spcAft>
              <a:buClr>
                <a:schemeClr val="dk1"/>
              </a:buClr>
              <a:buSzPts val="1100"/>
              <a:buFont typeface="Arial"/>
              <a:buNone/>
            </a:pPr>
            <a:endParaRPr lang="en-GB" dirty="0"/>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13</a:t>
            </a:fld>
            <a:endParaRPr/>
          </a:p>
        </p:txBody>
      </p:sp>
    </p:spTree>
    <p:extLst>
      <p:ext uri="{BB962C8B-B14F-4D97-AF65-F5344CB8AC3E}">
        <p14:creationId xmlns:p14="http://schemas.microsoft.com/office/powerpoint/2010/main" val="300861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Font typeface="Century Gothic"/>
              <a:buAutoNum type="arabicPeriod"/>
            </a:pPr>
            <a:r>
              <a:rPr lang="en-GB" dirty="0">
                <a:latin typeface="Century Gothic"/>
                <a:ea typeface="Century Gothic"/>
                <a:cs typeface="Century Gothic"/>
                <a:sym typeface="Century Gothic"/>
              </a:rPr>
              <a:t>Unsolicited Sexual Images</a:t>
            </a:r>
          </a:p>
          <a:p>
            <a:pPr marL="457200" lvl="0" indent="0" algn="l" rtl="0">
              <a:spcBef>
                <a:spcPts val="0"/>
              </a:spcBef>
              <a:spcAft>
                <a:spcPts val="0"/>
              </a:spcAft>
              <a:buNone/>
            </a:pPr>
            <a:endParaRPr lang="en-GB"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Any sexual content shared online which is not wanted by the recipient is </a:t>
            </a:r>
            <a:r>
              <a:rPr lang="en-GB" b="1" dirty="0">
                <a:latin typeface="Century Gothic"/>
                <a:ea typeface="Century Gothic"/>
                <a:cs typeface="Century Gothic"/>
                <a:sym typeface="Century Gothic"/>
              </a:rPr>
              <a:t>image-based sexual harassment</a:t>
            </a:r>
            <a:r>
              <a:rPr lang="en-GB" dirty="0">
                <a:latin typeface="Century Gothic"/>
                <a:ea typeface="Century Gothic"/>
                <a:cs typeface="Century Gothic"/>
                <a:sym typeface="Century Gothic"/>
              </a:rPr>
              <a:t>.</a:t>
            </a: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This can include: unsolicited dick pics, ‘</a:t>
            </a:r>
            <a:r>
              <a:rPr lang="en-GB" b="1" dirty="0" err="1">
                <a:latin typeface="Century Gothic"/>
                <a:ea typeface="Century Gothic"/>
                <a:cs typeface="Century Gothic"/>
                <a:sym typeface="Century Gothic"/>
              </a:rPr>
              <a:t>cyberflashing</a:t>
            </a:r>
            <a:r>
              <a:rPr lang="en-GB" dirty="0">
                <a:latin typeface="Century Gothic"/>
                <a:ea typeface="Century Gothic"/>
                <a:cs typeface="Century Gothic"/>
                <a:sym typeface="Century Gothic"/>
              </a:rPr>
              <a:t>’, pornographic images from bots, unwanted nude images/videos.</a:t>
            </a: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14</a:t>
            </a:fld>
            <a:endParaRPr/>
          </a:p>
        </p:txBody>
      </p:sp>
    </p:spTree>
    <p:extLst>
      <p:ext uri="{BB962C8B-B14F-4D97-AF65-F5344CB8AC3E}">
        <p14:creationId xmlns:p14="http://schemas.microsoft.com/office/powerpoint/2010/main" val="27505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lang="en-GB" dirty="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GB" dirty="0">
                <a:latin typeface="Century Gothic"/>
                <a:ea typeface="Century Gothic"/>
                <a:cs typeface="Century Gothic"/>
                <a:sym typeface="Century Gothic"/>
              </a:rPr>
              <a:t>2. Digital Sexual Pressure &amp; Coercion</a:t>
            </a:r>
          </a:p>
          <a:p>
            <a:pPr marL="0" lvl="0" indent="0" algn="l" rtl="0">
              <a:spcBef>
                <a:spcPts val="0"/>
              </a:spcBef>
              <a:spcAft>
                <a:spcPts val="0"/>
              </a:spcAft>
              <a:buClr>
                <a:schemeClr val="dk1"/>
              </a:buClr>
              <a:buSzPts val="1100"/>
              <a:buFont typeface="Arial"/>
              <a:buNone/>
            </a:pPr>
            <a:endParaRPr lang="en-GB"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Being pressured or forced to engage in sexual activity on or offline via digital technologies is also </a:t>
            </a:r>
            <a:r>
              <a:rPr lang="en-GB" b="1" dirty="0">
                <a:latin typeface="Century Gothic"/>
                <a:ea typeface="Century Gothic"/>
                <a:cs typeface="Century Gothic"/>
                <a:sym typeface="Century Gothic"/>
              </a:rPr>
              <a:t>image-based sexual harassment</a:t>
            </a:r>
            <a:r>
              <a:rPr lang="en-GB" dirty="0">
                <a:latin typeface="Century Gothic"/>
                <a:ea typeface="Century Gothic"/>
                <a:cs typeface="Century Gothic"/>
                <a:sym typeface="Century Gothic"/>
              </a:rPr>
              <a:t>.</a:t>
            </a: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This can include: pressurising, blackmailing or bribing someone to send nudes.</a:t>
            </a: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15</a:t>
            </a:fld>
            <a:endParaRPr/>
          </a:p>
        </p:txBody>
      </p:sp>
    </p:spTree>
    <p:extLst>
      <p:ext uri="{BB962C8B-B14F-4D97-AF65-F5344CB8AC3E}">
        <p14:creationId xmlns:p14="http://schemas.microsoft.com/office/powerpoint/2010/main" val="44875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dirty="0">
                <a:latin typeface="Century Gothic"/>
                <a:ea typeface="Century Gothic"/>
                <a:cs typeface="Century Gothic"/>
                <a:sym typeface="Century Gothic"/>
              </a:rPr>
              <a:t>3.   Non-consensual Taking or Sharing of Nudes</a:t>
            </a:r>
          </a:p>
          <a:p>
            <a:pPr marL="0" lvl="0" indent="0" algn="l" rtl="0">
              <a:lnSpc>
                <a:spcPct val="90000"/>
              </a:lnSpc>
              <a:spcBef>
                <a:spcPts val="0"/>
              </a:spcBef>
              <a:spcAft>
                <a:spcPts val="0"/>
              </a:spcAft>
              <a:buNone/>
            </a:pPr>
            <a:endParaRPr lang="en-GB"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Creating, sharing or threatening to share someone’s nudes without their consent is </a:t>
            </a:r>
            <a:r>
              <a:rPr lang="en-GB" b="1" dirty="0">
                <a:latin typeface="Century Gothic"/>
                <a:ea typeface="Century Gothic"/>
                <a:cs typeface="Century Gothic"/>
                <a:sym typeface="Century Gothic"/>
              </a:rPr>
              <a:t>image-based sexual abuse</a:t>
            </a:r>
            <a:r>
              <a:rPr lang="en-GB" dirty="0">
                <a:latin typeface="Century Gothic"/>
                <a:ea typeface="Century Gothic"/>
                <a:cs typeface="Century Gothic"/>
                <a:sym typeface="Century Gothic"/>
              </a:rPr>
              <a:t> (sometimes called ‘revenge porn’).</a:t>
            </a:r>
          </a:p>
          <a:p>
            <a:pPr marL="457200" lvl="0" indent="-317500" algn="l" rtl="0">
              <a:lnSpc>
                <a:spcPct val="90000"/>
              </a:lnSpc>
              <a:spcBef>
                <a:spcPts val="0"/>
              </a:spcBef>
              <a:spcAft>
                <a:spcPts val="0"/>
              </a:spcAft>
              <a:buSzPts val="1400"/>
              <a:buFont typeface="Century Gothic"/>
              <a:buChar char="●"/>
            </a:pPr>
            <a:r>
              <a:rPr lang="en-GB" dirty="0">
                <a:latin typeface="Century Gothic"/>
                <a:ea typeface="Century Gothic"/>
                <a:cs typeface="Century Gothic"/>
                <a:sym typeface="Century Gothic"/>
              </a:rPr>
              <a:t>Can include: forwarding a nude in a group chat, showing a nude of someone else on a phone, </a:t>
            </a:r>
            <a:r>
              <a:rPr lang="en-GB" dirty="0" err="1">
                <a:latin typeface="Century Gothic"/>
                <a:ea typeface="Century Gothic"/>
                <a:cs typeface="Century Gothic"/>
                <a:sym typeface="Century Gothic"/>
              </a:rPr>
              <a:t>upskirting</a:t>
            </a:r>
            <a:r>
              <a:rPr lang="en-GB" dirty="0">
                <a:latin typeface="Century Gothic"/>
                <a:ea typeface="Century Gothic"/>
                <a:cs typeface="Century Gothic"/>
                <a:sym typeface="Century Gothic"/>
              </a:rPr>
              <a:t>.</a:t>
            </a:r>
          </a:p>
          <a:p>
            <a:pPr marL="0" lvl="0" indent="0" algn="l" rtl="0">
              <a:spcBef>
                <a:spcPts val="0"/>
              </a:spcBef>
              <a:spcAft>
                <a:spcPts val="0"/>
              </a:spcAft>
              <a:buClr>
                <a:schemeClr val="dk1"/>
              </a:buClr>
              <a:buSzPts val="1100"/>
              <a:buFont typeface="Arial"/>
              <a:buNone/>
            </a:pPr>
            <a:endParaRPr lang="en-GB" dirty="0">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16</a:t>
            </a:fld>
            <a:endParaRPr/>
          </a:p>
        </p:txBody>
      </p:sp>
    </p:spTree>
    <p:extLst>
      <p:ext uri="{BB962C8B-B14F-4D97-AF65-F5344CB8AC3E}">
        <p14:creationId xmlns:p14="http://schemas.microsoft.com/office/powerpoint/2010/main" val="158987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97b43d67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d97b43d678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a:p>
            <a:pPr marL="457200" lvl="0" indent="-317500" algn="l" rtl="0">
              <a:lnSpc>
                <a:spcPct val="120000"/>
              </a:lnSpc>
              <a:spcBef>
                <a:spcPts val="0"/>
              </a:spcBef>
              <a:spcAft>
                <a:spcPts val="0"/>
              </a:spcAft>
              <a:buSzPts val="1400"/>
              <a:buFont typeface="Century Gothic"/>
              <a:buChar char="●"/>
            </a:pPr>
            <a:r>
              <a:rPr lang="en">
                <a:latin typeface="Century Gothic"/>
                <a:ea typeface="Century Gothic"/>
                <a:cs typeface="Century Gothic"/>
                <a:sym typeface="Century Gothic"/>
              </a:rPr>
              <a:t>Divide class into groups of six and get them to explore and discuss </a:t>
            </a:r>
            <a:r>
              <a:rPr lang="en" b="1">
                <a:latin typeface="Century Gothic"/>
                <a:ea typeface="Century Gothic"/>
                <a:cs typeface="Century Gothic"/>
                <a:sym typeface="Century Gothic"/>
              </a:rPr>
              <a:t>one</a:t>
            </a:r>
            <a:r>
              <a:rPr lang="en">
                <a:latin typeface="Century Gothic"/>
                <a:ea typeface="Century Gothic"/>
                <a:cs typeface="Century Gothic"/>
                <a:sym typeface="Century Gothic"/>
              </a:rPr>
              <a:t> scenario each for 2-5 minutes (max).</a:t>
            </a:r>
            <a:endParaRPr>
              <a:latin typeface="Century Gothic"/>
              <a:ea typeface="Century Gothic"/>
              <a:cs typeface="Century Gothic"/>
              <a:sym typeface="Century Gothic"/>
            </a:endParaRPr>
          </a:p>
          <a:p>
            <a:pPr marL="457200" lvl="0" indent="-317500" algn="l" rtl="0">
              <a:lnSpc>
                <a:spcPct val="120000"/>
              </a:lnSpc>
              <a:spcBef>
                <a:spcPts val="0"/>
              </a:spcBef>
              <a:spcAft>
                <a:spcPts val="0"/>
              </a:spcAft>
              <a:buSzPts val="1400"/>
              <a:buFont typeface="Century Gothic"/>
              <a:buChar char="●"/>
            </a:pPr>
            <a:r>
              <a:rPr lang="en">
                <a:latin typeface="Century Gothic"/>
                <a:ea typeface="Century Gothic"/>
                <a:cs typeface="Century Gothic"/>
                <a:sym typeface="Century Gothic"/>
              </a:rPr>
              <a:t>Ask each group to report back to the class - maybe ask for two people from each group to act as spokespeople to ensure engagement.</a:t>
            </a:r>
            <a:endParaRPr>
              <a:latin typeface="Century Gothic"/>
              <a:ea typeface="Century Gothic"/>
              <a:cs typeface="Century Gothic"/>
              <a:sym typeface="Century Gothic"/>
            </a:endParaRPr>
          </a:p>
          <a:p>
            <a:pPr marL="457200" lvl="0" indent="-317500" algn="l" rtl="0">
              <a:lnSpc>
                <a:spcPct val="120000"/>
              </a:lnSpc>
              <a:spcBef>
                <a:spcPts val="0"/>
              </a:spcBef>
              <a:spcAft>
                <a:spcPts val="0"/>
              </a:spcAft>
              <a:buSzPts val="1400"/>
              <a:buFont typeface="Century Gothic"/>
              <a:buChar char="●"/>
            </a:pPr>
            <a:r>
              <a:rPr lang="en">
                <a:latin typeface="Century Gothic"/>
                <a:ea typeface="Century Gothic"/>
                <a:cs typeface="Century Gothic"/>
                <a:sym typeface="Century Gothic"/>
              </a:rPr>
              <a:t>If there is insufficient time to discuss all six scenarios, ensure that a range of scenarios are discussed, e.g., offline and digital sexual violence and a scenario where a boy is a victim of SV, e.g., scenarios 1, 2 and 4 (or 6).</a:t>
            </a:r>
            <a:endParaRPr>
              <a:latin typeface="Century Gothic"/>
              <a:ea typeface="Century Gothic"/>
              <a:cs typeface="Century Gothic"/>
              <a:sym typeface="Century Gothic"/>
            </a:endParaRPr>
          </a:p>
        </p:txBody>
      </p:sp>
      <p:sp>
        <p:nvSpPr>
          <p:cNvPr id="317" name="Google Shape;317;gd97b43d678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97b43d67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d97b43d678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317" name="Google Shape;317;gd97b43d678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18</a:t>
            </a:fld>
            <a:endParaRPr/>
          </a:p>
        </p:txBody>
      </p:sp>
    </p:spTree>
    <p:extLst>
      <p:ext uri="{BB962C8B-B14F-4D97-AF65-F5344CB8AC3E}">
        <p14:creationId xmlns:p14="http://schemas.microsoft.com/office/powerpoint/2010/main" val="1342116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97b43d67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d97b43d678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317" name="Google Shape;317;gd97b43d678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19</a:t>
            </a:fld>
            <a:endParaRPr/>
          </a:p>
        </p:txBody>
      </p:sp>
    </p:spTree>
    <p:extLst>
      <p:ext uri="{BB962C8B-B14F-4D97-AF65-F5344CB8AC3E}">
        <p14:creationId xmlns:p14="http://schemas.microsoft.com/office/powerpoint/2010/main" val="201786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83188672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d83188672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latin typeface="Century Gothic"/>
                <a:ea typeface="Century Gothic"/>
                <a:cs typeface="Century Gothic"/>
                <a:sym typeface="Century Gothic"/>
              </a:rPr>
              <a:t>Lay down the ground rules and make sure everyone is onboard and feels comfortable.</a:t>
            </a:r>
            <a:endParaRPr>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a:latin typeface="Century Gothic"/>
                <a:ea typeface="Century Gothic"/>
                <a:cs typeface="Century Gothic"/>
                <a:sym typeface="Century Gothic"/>
              </a:rPr>
              <a:t>No personal comments</a:t>
            </a:r>
            <a:endParaRPr>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a:latin typeface="Century Gothic"/>
                <a:ea typeface="Century Gothic"/>
                <a:cs typeface="Century Gothic"/>
                <a:sym typeface="Century Gothic"/>
              </a:rPr>
              <a:t>How we work: 100% unembarrassable; we ask that you are respectful of one another today; no obligation to participate - nip to the loo if you need to at any point; </a:t>
            </a:r>
            <a:r>
              <a:rPr lang="en" b="1">
                <a:latin typeface="Century Gothic"/>
                <a:ea typeface="Century Gothic"/>
                <a:cs typeface="Century Gothic"/>
                <a:sym typeface="Century Gothic"/>
              </a:rPr>
              <a:t>we are not making judgements about your lives/what might be relevant - we appreciate some info today will not be relevant to you now or ever, and some information may be new to some people but not to others; but hopefully there will be something for everyone today. </a:t>
            </a:r>
            <a:r>
              <a:rPr lang="en">
                <a:latin typeface="Century Gothic"/>
                <a:ea typeface="Century Gothic"/>
                <a:cs typeface="Century Gothic"/>
                <a:sym typeface="Century Gothic"/>
              </a:rPr>
              <a:t>As per your usual lessons the sessions will be confidential unless we had a safeguarding concern in which case we would just pass that onto the person that needs to know.</a:t>
            </a:r>
            <a:endParaRPr>
              <a:highlight>
                <a:schemeClr val="lt1"/>
              </a:highlight>
              <a:latin typeface="Arial"/>
              <a:ea typeface="Arial"/>
              <a:cs typeface="Arial"/>
              <a:sym typeface="Arial"/>
            </a:endParaRPr>
          </a:p>
          <a:p>
            <a:pPr marL="0" lvl="0" indent="0" algn="l" rtl="0">
              <a:spcBef>
                <a:spcPts val="0"/>
              </a:spcBef>
              <a:spcAft>
                <a:spcPts val="0"/>
              </a:spcAft>
              <a:buSzPts val="1400"/>
              <a:buNone/>
            </a:pPr>
            <a:endParaRPr>
              <a:latin typeface="Arial"/>
              <a:ea typeface="Arial"/>
              <a:cs typeface="Arial"/>
              <a:sym typeface="Arial"/>
            </a:endParaRPr>
          </a:p>
          <a:p>
            <a:pPr marL="0" lvl="0" indent="0" algn="l" rtl="0">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Century Gothic"/>
              <a:ea typeface="Century Gothic"/>
              <a:cs typeface="Century Gothic"/>
              <a:sym typeface="Century Gothic"/>
            </a:endParaRPr>
          </a:p>
        </p:txBody>
      </p:sp>
      <p:sp>
        <p:nvSpPr>
          <p:cNvPr id="166" name="Google Shape;166;gd831886727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97b43d67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d97b43d678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317" name="Google Shape;317;gd97b43d678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extLst>
      <p:ext uri="{BB962C8B-B14F-4D97-AF65-F5344CB8AC3E}">
        <p14:creationId xmlns:p14="http://schemas.microsoft.com/office/powerpoint/2010/main" val="934832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97b43d67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d97b43d678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317" name="Google Shape;317;gd97b43d678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extLst>
      <p:ext uri="{BB962C8B-B14F-4D97-AF65-F5344CB8AC3E}">
        <p14:creationId xmlns:p14="http://schemas.microsoft.com/office/powerpoint/2010/main" val="3458467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97b43d67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d97b43d678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317" name="Google Shape;317;gd97b43d678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22</a:t>
            </a:fld>
            <a:endParaRPr/>
          </a:p>
        </p:txBody>
      </p:sp>
    </p:spTree>
    <p:extLst>
      <p:ext uri="{BB962C8B-B14F-4D97-AF65-F5344CB8AC3E}">
        <p14:creationId xmlns:p14="http://schemas.microsoft.com/office/powerpoint/2010/main" val="600937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072054f4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e072054f4a_0_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 b="1">
                <a:solidFill>
                  <a:schemeClr val="dk1"/>
                </a:solidFill>
                <a:latin typeface="Century Gothic"/>
                <a:ea typeface="Century Gothic"/>
                <a:cs typeface="Century Gothic"/>
                <a:sym typeface="Century Gothic"/>
              </a:rPr>
              <a:t>CEOP = </a:t>
            </a:r>
            <a:r>
              <a:rPr lang="en">
                <a:solidFill>
                  <a:schemeClr val="dk1"/>
                </a:solidFill>
                <a:highlight>
                  <a:srgbClr val="FFFFFF"/>
                </a:highlight>
                <a:latin typeface="Century Gothic"/>
                <a:ea typeface="Century Gothic"/>
                <a:cs typeface="Century Gothic"/>
                <a:sym typeface="Century Gothic"/>
              </a:rPr>
              <a:t>Child Exploitation and Online Protection Command</a:t>
            </a:r>
            <a:endParaRPr>
              <a:solidFill>
                <a:schemeClr val="dk1"/>
              </a:solidFill>
              <a:highlight>
                <a:srgbClr val="FFFFFF"/>
              </a:highlight>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
                <a:highlight>
                  <a:srgbClr val="FFFFFF"/>
                </a:highlight>
                <a:latin typeface="Century Gothic"/>
                <a:ea typeface="Century Gothic"/>
                <a:cs typeface="Century Gothic"/>
                <a:sym typeface="Century Gothic"/>
              </a:rPr>
              <a:t>This slide will be provided as a handout</a:t>
            </a:r>
            <a:endParaRPr>
              <a:highlight>
                <a:srgbClr val="FFFFFF"/>
              </a:highlight>
              <a:latin typeface="Century Gothic"/>
              <a:ea typeface="Century Gothic"/>
              <a:cs typeface="Century Gothic"/>
              <a:sym typeface="Century Gothic"/>
            </a:endParaRPr>
          </a:p>
        </p:txBody>
      </p:sp>
    </p:spTree>
    <p:extLst>
      <p:ext uri="{BB962C8B-B14F-4D97-AF65-F5344CB8AC3E}">
        <p14:creationId xmlns:p14="http://schemas.microsoft.com/office/powerpoint/2010/main" val="1990045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51683fed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151683fed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SzPts val="1200"/>
              <a:buFont typeface="Century Gothic"/>
              <a:buChar char="●"/>
            </a:pPr>
            <a:r>
              <a:rPr lang="en">
                <a:latin typeface="Century Gothic"/>
                <a:ea typeface="Century Gothic"/>
                <a:cs typeface="Century Gothic"/>
                <a:sym typeface="Century Gothic"/>
              </a:rPr>
              <a:t>This slide will be provided as a handout.</a:t>
            </a:r>
            <a:endParaRPr>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b="1">
                <a:latin typeface="Century Gothic"/>
                <a:ea typeface="Century Gothic"/>
                <a:cs typeface="Century Gothic"/>
                <a:sym typeface="Century Gothic"/>
              </a:rPr>
              <a:t>Explain that someone might also want to report to the police (they don’t have to if they don’t want to) - and they can get extra support with this from the first four organisations </a:t>
            </a:r>
            <a:r>
              <a:rPr lang="en">
                <a:latin typeface="Century Gothic"/>
                <a:ea typeface="Century Gothic"/>
                <a:cs typeface="Century Gothic"/>
                <a:sym typeface="Century Gothic"/>
              </a:rPr>
              <a:t>on this list with either deciding whether they want to report or not, or help navigating the criminal justice system.</a:t>
            </a:r>
            <a:endParaRPr>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b="1">
                <a:latin typeface="Century Gothic"/>
                <a:ea typeface="Century Gothic"/>
                <a:cs typeface="Century Gothic"/>
                <a:sym typeface="Century Gothic"/>
              </a:rPr>
              <a:t>For some forms of sexual and gender-based violence, like street harassment, there are</a:t>
            </a:r>
            <a:r>
              <a:rPr lang="en" b="1" i="1">
                <a:latin typeface="Century Gothic"/>
                <a:ea typeface="Century Gothic"/>
                <a:cs typeface="Century Gothic"/>
                <a:sym typeface="Century Gothic"/>
              </a:rPr>
              <a:t> currently</a:t>
            </a:r>
            <a:r>
              <a:rPr lang="en" b="1">
                <a:latin typeface="Century Gothic"/>
                <a:ea typeface="Century Gothic"/>
                <a:cs typeface="Century Gothic"/>
                <a:sym typeface="Century Gothic"/>
              </a:rPr>
              <a:t> no formal reporting systems or organisations that people can report to, but they can share their stories of street harassment and sexual assault, and get solidarity from other victims/survivors via websites like Everyone’s Invivted, Stop Street Harassment and the Everyday Sexism Project.</a:t>
            </a:r>
            <a:r>
              <a:rPr lang="en">
                <a:latin typeface="Century Gothic"/>
                <a:ea typeface="Century Gothic"/>
                <a:cs typeface="Century Gothic"/>
                <a:sym typeface="Century Gothic"/>
              </a:rPr>
              <a:t> These offer safe spaces for victims/survivors to share their stories anonymously and they provide information, advice, help and resources on sexual and gender-based violence.</a:t>
            </a:r>
            <a:endParaRPr>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a:latin typeface="Century Gothic"/>
                <a:ea typeface="Century Gothic"/>
                <a:cs typeface="Century Gothic"/>
                <a:sym typeface="Century Gothic"/>
              </a:rPr>
              <a:t>Explain that students can also block and report harmful and/or unwanted content on social media platforms and that they can talk to their parents, friends and trusted adults.</a:t>
            </a:r>
            <a:endParaRPr>
              <a:latin typeface="Century Gothic"/>
              <a:ea typeface="Century Gothic"/>
              <a:cs typeface="Century Gothic"/>
              <a:sym typeface="Century Gothic"/>
            </a:endParaRPr>
          </a:p>
        </p:txBody>
      </p:sp>
      <p:sp>
        <p:nvSpPr>
          <p:cNvPr id="338" name="Google Shape;338;g1151683fed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24</a:t>
            </a:fld>
            <a:endParaRPr/>
          </a:p>
        </p:txBody>
      </p:sp>
    </p:spTree>
    <p:extLst>
      <p:ext uri="{BB962C8B-B14F-4D97-AF65-F5344CB8AC3E}">
        <p14:creationId xmlns:p14="http://schemas.microsoft.com/office/powerpoint/2010/main" val="2929561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a:latin typeface="Century Gothic"/>
                <a:ea typeface="Century Gothic"/>
                <a:cs typeface="Century Gothic"/>
                <a:sym typeface="Century Gothic"/>
              </a:rPr>
              <a:t>Important:</a:t>
            </a:r>
          </a:p>
          <a:p>
            <a:pPr marL="457200" lvl="0" indent="-317500" algn="l" rtl="0">
              <a:lnSpc>
                <a:spcPct val="115000"/>
              </a:lnSpc>
              <a:spcBef>
                <a:spcPts val="0"/>
              </a:spcBef>
              <a:spcAft>
                <a:spcPts val="0"/>
              </a:spcAft>
              <a:buSzPts val="1400"/>
              <a:buFont typeface="Century Gothic"/>
              <a:buChar char="●"/>
            </a:pPr>
            <a:r>
              <a:rPr lang="en-GB" dirty="0">
                <a:latin typeface="Century Gothic"/>
                <a:ea typeface="Century Gothic"/>
                <a:cs typeface="Century Gothic"/>
                <a:sym typeface="Century Gothic"/>
              </a:rPr>
              <a:t>Ensure there is sufficient time at the end of the session for students to complete the survey and ask students to answer </a:t>
            </a:r>
            <a:r>
              <a:rPr lang="en-GB" b="1" dirty="0">
                <a:latin typeface="Century Gothic"/>
                <a:ea typeface="Century Gothic"/>
                <a:cs typeface="Century Gothic"/>
                <a:sym typeface="Century Gothic"/>
              </a:rPr>
              <a:t>all </a:t>
            </a:r>
            <a:r>
              <a:rPr lang="en-GB" dirty="0">
                <a:latin typeface="Century Gothic"/>
                <a:ea typeface="Century Gothic"/>
                <a:cs typeface="Century Gothic"/>
                <a:sym typeface="Century Gothic"/>
              </a:rPr>
              <a:t>the questions.</a:t>
            </a:r>
          </a:p>
          <a:p>
            <a:pPr marL="457200" lvl="0" indent="-317500" algn="l" rtl="0">
              <a:lnSpc>
                <a:spcPct val="115000"/>
              </a:lnSpc>
              <a:spcBef>
                <a:spcPts val="0"/>
              </a:spcBef>
              <a:spcAft>
                <a:spcPts val="0"/>
              </a:spcAft>
              <a:buSzPts val="1400"/>
              <a:buFont typeface="Century Gothic"/>
              <a:buChar char="●"/>
            </a:pPr>
            <a:r>
              <a:rPr lang="en-GB" dirty="0">
                <a:latin typeface="Century Gothic"/>
                <a:ea typeface="Century Gothic"/>
                <a:cs typeface="Century Gothic"/>
                <a:sym typeface="Century Gothic"/>
              </a:rPr>
              <a:t>Link to survey: </a:t>
            </a:r>
            <a:r>
              <a:rPr lang="en-GB" u="sng" dirty="0">
                <a:solidFill>
                  <a:schemeClr val="hlink"/>
                </a:solidFill>
                <a:latin typeface="Century Gothic"/>
                <a:ea typeface="Century Gothic"/>
                <a:cs typeface="Century Gothic"/>
                <a:sym typeface="Century Gothic"/>
                <a:hlinkClick r:id="rId3"/>
              </a:rPr>
              <a:t>https://docs.google.com/document/d/16KKAN0Jc3ZKrtKbtWnfBFf5boBnrEm0V/edit</a:t>
            </a:r>
            <a:endParaRPr lang="en-GB" dirty="0">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endParaRPr lang="en-GB" dirty="0">
              <a:latin typeface="Century Gothic"/>
              <a:ea typeface="Century Gothic"/>
              <a:cs typeface="Century Gothic"/>
              <a:sym typeface="Century Gothic"/>
            </a:endParaRPr>
          </a:p>
          <a:p>
            <a:pPr marL="0" lvl="0" indent="0" algn="l" rtl="0">
              <a:lnSpc>
                <a:spcPct val="115000"/>
              </a:lnSpc>
              <a:spcBef>
                <a:spcPts val="0"/>
              </a:spcBef>
              <a:spcAft>
                <a:spcPts val="0"/>
              </a:spcAft>
              <a:buSzPts val="1400"/>
              <a:buNone/>
            </a:pPr>
            <a:endParaRPr lang="en-GB" dirty="0">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25</a:t>
            </a:fld>
            <a:endParaRPr/>
          </a:p>
        </p:txBody>
      </p:sp>
    </p:spTree>
    <p:extLst>
      <p:ext uri="{BB962C8B-B14F-4D97-AF65-F5344CB8AC3E}">
        <p14:creationId xmlns:p14="http://schemas.microsoft.com/office/powerpoint/2010/main" val="44812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Font typeface="Century Gothic"/>
              <a:buChar char="●"/>
            </a:pPr>
            <a:r>
              <a:rPr lang="en-GB" dirty="0">
                <a:latin typeface="Century Gothic"/>
                <a:ea typeface="Century Gothic"/>
                <a:cs typeface="Century Gothic"/>
                <a:sym typeface="Century Gothic"/>
              </a:rPr>
              <a:t>Ask students to fill out a quick survey so we can find out what they already know. Please ensure they only provide their initials, not their name, and that they complete all the answers.</a:t>
            </a:r>
          </a:p>
          <a:p>
            <a:pPr marL="0" lvl="0" indent="0" algn="l" rtl="0">
              <a:lnSpc>
                <a:spcPct val="115000"/>
              </a:lnSpc>
              <a:spcBef>
                <a:spcPts val="0"/>
              </a:spcBef>
              <a:spcAft>
                <a:spcPts val="0"/>
              </a:spcAft>
              <a:buNone/>
            </a:pPr>
            <a:endParaRPr lang="en-GB" dirty="0">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GB" dirty="0">
                <a:latin typeface="Century Gothic"/>
                <a:ea typeface="Century Gothic"/>
                <a:cs typeface="Century Gothic"/>
                <a:sym typeface="Century Gothic"/>
              </a:rPr>
              <a:t>Link to survey: </a:t>
            </a:r>
            <a:r>
              <a:rPr lang="en-GB" u="sng" dirty="0">
                <a:solidFill>
                  <a:schemeClr val="hlink"/>
                </a:solidFill>
                <a:latin typeface="Century Gothic"/>
                <a:ea typeface="Century Gothic"/>
                <a:cs typeface="Century Gothic"/>
                <a:sym typeface="Century Gothic"/>
                <a:hlinkClick r:id="rId3"/>
              </a:rPr>
              <a:t>https://docs.google.com/document/d/16KKAN0Jc3ZKrtKbtWnfBFf5boBnrEm0V/edit</a:t>
            </a:r>
            <a:endParaRPr lang="en-GB" dirty="0">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endParaRPr lang="en-GB" dirty="0">
              <a:latin typeface="Century Gothic"/>
              <a:ea typeface="Century Gothic"/>
              <a:cs typeface="Century Gothic"/>
              <a:sym typeface="Century Gothic"/>
            </a:endParaRPr>
          </a:p>
          <a:p>
            <a:pPr marL="0" lvl="0" indent="0" algn="l" rtl="0">
              <a:lnSpc>
                <a:spcPct val="115000"/>
              </a:lnSpc>
              <a:spcBef>
                <a:spcPts val="0"/>
              </a:spcBef>
              <a:spcAft>
                <a:spcPts val="0"/>
              </a:spcAft>
              <a:buSzPts val="1400"/>
              <a:buNone/>
            </a:pPr>
            <a:endParaRPr lang="en-GB" dirty="0">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Font typeface="Century Gothic"/>
              <a:buChar char="●"/>
            </a:pPr>
            <a:r>
              <a:rPr lang="en-GB" dirty="0">
                <a:highlight>
                  <a:srgbClr val="FFFFFF"/>
                </a:highlight>
                <a:latin typeface="Century Gothic"/>
                <a:ea typeface="Century Gothic"/>
                <a:cs typeface="Century Gothic"/>
                <a:sym typeface="Century Gothic"/>
              </a:rPr>
              <a:t>‘“Sexual violence” is a term ... to describe any sexual activity or act that happened without consent, ... </a:t>
            </a:r>
            <a:r>
              <a:rPr lang="en-GB" b="1" dirty="0">
                <a:highlight>
                  <a:srgbClr val="FFFFFF"/>
                </a:highlight>
                <a:latin typeface="Century Gothic"/>
                <a:ea typeface="Century Gothic"/>
                <a:cs typeface="Century Gothic"/>
                <a:sym typeface="Century Gothic"/>
              </a:rPr>
              <a:t>that was unwanted or involved one or more of the following: pressure, manipulation, bullying, intimidation, threats, deception, force’ (Rape Crisis England &amp; Wales).</a:t>
            </a:r>
          </a:p>
          <a:p>
            <a:pPr marL="457200" lvl="0" indent="-317500" algn="l" rtl="0">
              <a:spcBef>
                <a:spcPts val="0"/>
              </a:spcBef>
              <a:spcAft>
                <a:spcPts val="0"/>
              </a:spcAft>
              <a:buClr>
                <a:schemeClr val="dk1"/>
              </a:buClr>
              <a:buSzPts val="1400"/>
              <a:buFont typeface="Century Gothic"/>
              <a:buChar char="●"/>
            </a:pPr>
            <a:r>
              <a:rPr lang="en-GB" dirty="0">
                <a:latin typeface="Century Gothic"/>
                <a:ea typeface="Century Gothic"/>
                <a:cs typeface="Century Gothic"/>
                <a:sym typeface="Century Gothic"/>
              </a:rPr>
              <a:t>The term ‘sexual violence’ is an all-encompassing term that refers to a range of acts, some of which are criminal offences, like sexual assault, rape, and sexual abuse (</a:t>
            </a:r>
            <a:r>
              <a:rPr lang="en-GB" u="sng" dirty="0">
                <a:solidFill>
                  <a:schemeClr val="hlink"/>
                </a:solidFill>
                <a:latin typeface="Century Gothic"/>
                <a:ea typeface="Century Gothic"/>
                <a:cs typeface="Century Gothic"/>
                <a:sym typeface="Century Gothic"/>
                <a:hlinkClick r:id="rId3"/>
              </a:rPr>
              <a:t>RAINN</a:t>
            </a:r>
            <a:r>
              <a:rPr lang="en-GB" dirty="0">
                <a:latin typeface="Century Gothic"/>
                <a:ea typeface="Century Gothic"/>
                <a:cs typeface="Century Gothic"/>
                <a:sym typeface="Century Gothic"/>
              </a:rPr>
              <a:t>). </a:t>
            </a:r>
          </a:p>
          <a:p>
            <a:pPr marL="457200" lvl="0" indent="-317500" algn="l" rtl="0">
              <a:spcBef>
                <a:spcPts val="0"/>
              </a:spcBef>
              <a:spcAft>
                <a:spcPts val="0"/>
              </a:spcAft>
              <a:buClr>
                <a:schemeClr val="dk1"/>
              </a:buClr>
              <a:buSzPts val="1400"/>
              <a:buFont typeface="Century Gothic"/>
              <a:buChar char="●"/>
            </a:pPr>
            <a:r>
              <a:rPr lang="en-GB" dirty="0">
                <a:latin typeface="Century Gothic"/>
                <a:ea typeface="Century Gothic"/>
                <a:cs typeface="Century Gothic"/>
                <a:sym typeface="Century Gothic"/>
              </a:rPr>
              <a:t>Some acts aren’t </a:t>
            </a:r>
            <a:r>
              <a:rPr lang="en-GB" b="1" dirty="0">
                <a:latin typeface="Century Gothic"/>
                <a:ea typeface="Century Gothic"/>
                <a:cs typeface="Century Gothic"/>
                <a:sym typeface="Century Gothic"/>
              </a:rPr>
              <a:t>as yet</a:t>
            </a:r>
            <a:r>
              <a:rPr lang="en-GB" dirty="0">
                <a:latin typeface="Century Gothic"/>
                <a:ea typeface="Century Gothic"/>
                <a:cs typeface="Century Gothic"/>
                <a:sym typeface="Century Gothic"/>
              </a:rPr>
              <a:t> legally defined as crimes, e.g., street harassment, but they are still harmful. And thanks to the campaigning efforts of young women and girls in recent years, more acts are now criminal offences, e.g., an </a:t>
            </a:r>
            <a:r>
              <a:rPr lang="en-GB" b="1" dirty="0" err="1">
                <a:latin typeface="Century Gothic"/>
                <a:ea typeface="Century Gothic"/>
                <a:cs typeface="Century Gothic"/>
                <a:sym typeface="Century Gothic"/>
              </a:rPr>
              <a:t>upskirting</a:t>
            </a:r>
            <a:r>
              <a:rPr lang="en-GB" b="1" dirty="0">
                <a:latin typeface="Century Gothic"/>
                <a:ea typeface="Century Gothic"/>
                <a:cs typeface="Century Gothic"/>
                <a:sym typeface="Century Gothic"/>
              </a:rPr>
              <a:t> law</a:t>
            </a:r>
            <a:r>
              <a:rPr lang="en-GB" dirty="0">
                <a:latin typeface="Century Gothic"/>
                <a:ea typeface="Century Gothic"/>
                <a:cs typeface="Century Gothic"/>
                <a:sym typeface="Century Gothic"/>
              </a:rPr>
              <a:t> came into force in </a:t>
            </a:r>
            <a:r>
              <a:rPr lang="en-GB" b="1" dirty="0">
                <a:latin typeface="Century Gothic"/>
                <a:ea typeface="Century Gothic"/>
                <a:cs typeface="Century Gothic"/>
                <a:sym typeface="Century Gothic"/>
              </a:rPr>
              <a:t>2019</a:t>
            </a:r>
            <a:r>
              <a:rPr lang="en-GB" dirty="0">
                <a:latin typeface="Century Gothic"/>
                <a:ea typeface="Century Gothic"/>
                <a:cs typeface="Century Gothic"/>
                <a:sym typeface="Century Gothic"/>
              </a:rPr>
              <a:t> after the campaigning efforts of Gina Martin (and others), and </a:t>
            </a:r>
            <a:r>
              <a:rPr lang="en-GB" b="1" dirty="0">
                <a:latin typeface="Century Gothic"/>
                <a:ea typeface="Century Gothic"/>
                <a:cs typeface="Century Gothic"/>
                <a:sym typeface="Century Gothic"/>
              </a:rPr>
              <a:t>street harassment is likely to be criminalised</a:t>
            </a:r>
            <a:r>
              <a:rPr lang="en-GB" dirty="0">
                <a:latin typeface="Century Gothic"/>
                <a:ea typeface="Century Gothic"/>
                <a:cs typeface="Century Gothic"/>
                <a:sym typeface="Century Gothic"/>
              </a:rPr>
              <a:t> by the Government soon.</a:t>
            </a:r>
          </a:p>
          <a:p>
            <a:pPr marL="457200" lvl="0" indent="-317500" algn="l" rtl="0">
              <a:spcBef>
                <a:spcPts val="0"/>
              </a:spcBef>
              <a:spcAft>
                <a:spcPts val="0"/>
              </a:spcAft>
              <a:buClr>
                <a:schemeClr val="dk1"/>
              </a:buClr>
              <a:buSzPts val="1400"/>
              <a:buFont typeface="Century Gothic"/>
              <a:buChar char="●"/>
            </a:pPr>
            <a:r>
              <a:rPr lang="en-GB" b="1" dirty="0">
                <a:latin typeface="Century Gothic"/>
                <a:ea typeface="Century Gothic"/>
                <a:cs typeface="Century Gothic"/>
                <a:sym typeface="Century Gothic"/>
              </a:rPr>
              <a:t>Important: All forms of sexual and gender-based violence involve the exercise of power and control, denying victims/survivors freedom and the capacity to give consent. Sexual violence is not about sex or love.</a:t>
            </a: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extLst>
      <p:ext uri="{BB962C8B-B14F-4D97-AF65-F5344CB8AC3E}">
        <p14:creationId xmlns:p14="http://schemas.microsoft.com/office/powerpoint/2010/main" val="247703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2fd37485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2fd374852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What we see here is that sexual and gender-based violence happens in many ways and spaces and that the different categories overlap.</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Important to note:</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
                <a:latin typeface="Century Gothic"/>
                <a:ea typeface="Century Gothic"/>
                <a:cs typeface="Century Gothic"/>
                <a:sym typeface="Century Gothic"/>
              </a:rPr>
              <a:t>Make sure to reiterate that sexual and gender-based violence is not only physical violence - </a:t>
            </a:r>
            <a:r>
              <a:rPr lang="en" b="1">
                <a:latin typeface="Century Gothic"/>
                <a:ea typeface="Century Gothic"/>
                <a:cs typeface="Century Gothic"/>
                <a:sym typeface="Century Gothic"/>
              </a:rPr>
              <a:t>it includes emotional, interpersonal, verbal, digital sexual violence etc. - e.g. sexual comments, leering, following, upskirting, slut-shaming, sharing nudes, etc.</a:t>
            </a:r>
            <a:endParaRPr b="1">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Char char="●"/>
            </a:pPr>
            <a:r>
              <a:rPr lang="en" b="1">
                <a:latin typeface="Century Gothic"/>
                <a:ea typeface="Century Gothic"/>
                <a:cs typeface="Century Gothic"/>
                <a:sym typeface="Century Gothic"/>
              </a:rPr>
              <a:t>These are only examples, and they do not cover the range of types and experiences of sexual and gender-based violence.</a:t>
            </a:r>
            <a:endParaRPr b="1">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
                <a:latin typeface="Century Gothic"/>
                <a:ea typeface="Century Gothic"/>
                <a:cs typeface="Century Gothic"/>
                <a:sym typeface="Century Gothic"/>
              </a:rPr>
              <a:t>There is no hierarchy between these examples and they cannot be ranked according to perceived harm. ALL forms of sexual and gender-based violence are capable of causing harm and are unique to the individual’s experience. </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 b="1">
                <a:latin typeface="Century Gothic"/>
                <a:ea typeface="Century Gothic"/>
                <a:cs typeface="Century Gothic"/>
                <a:sym typeface="Century Gothic"/>
              </a:rPr>
              <a:t>The Internet (i.e. social media platforms) is just a new vehicle for facilitating existing trends of sexual and gender-based violence. </a:t>
            </a:r>
            <a:r>
              <a:rPr lang="en">
                <a:latin typeface="Century Gothic"/>
                <a:ea typeface="Century Gothic"/>
                <a:cs typeface="Century Gothic"/>
                <a:sym typeface="Century Gothic"/>
              </a:rPr>
              <a:t>For example, unsolicited dick pics (also known as ‘cyberflashing’) are the online version of in-person ‘flashing’ or indecent exposure. (While cyber or digital harassment) is listed as a distinct category, it can facilitate most of these examples (aside from sexual assault and rape that involves physical touch).</a:t>
            </a:r>
            <a:endParaRPr>
              <a:latin typeface="Century Gothic"/>
              <a:ea typeface="Century Gothic"/>
              <a:cs typeface="Century Gothic"/>
              <a:sym typeface="Century Gothic"/>
            </a:endParaRPr>
          </a:p>
        </p:txBody>
      </p:sp>
      <p:sp>
        <p:nvSpPr>
          <p:cNvPr id="193" name="Google Shape;193;ge2fd374852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ddcf370a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dddcf370a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Important to note:</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
                <a:latin typeface="Century Gothic"/>
                <a:ea typeface="Century Gothic"/>
                <a:cs typeface="Century Gothic"/>
                <a:sym typeface="Century Gothic"/>
              </a:rPr>
              <a:t>These are only examples, and they do not cover the range of types and experiences of sexual and gender-based violence.</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
                <a:latin typeface="Century Gothic"/>
                <a:ea typeface="Century Gothic"/>
                <a:cs typeface="Century Gothic"/>
                <a:sym typeface="Century Gothic"/>
              </a:rPr>
              <a:t>Sexual and gender-based violence is not only physical violence - it includes emotional, interpersonal, verbal, digital sexual violence etc. - e.g. sexual comments, leering, following, upskirting, slut-shaming, sharing nudes, etc.</a:t>
            </a:r>
            <a:endParaRPr>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Char char="●"/>
            </a:pPr>
            <a:r>
              <a:rPr lang="en" b="1">
                <a:latin typeface="Century Gothic"/>
                <a:ea typeface="Century Gothic"/>
                <a:cs typeface="Century Gothic"/>
                <a:sym typeface="Century Gothic"/>
              </a:rPr>
              <a:t>Although in legal terms hierarchies exist between these examples, i.e., some practices are illegal and others are not, in terms of how they are experienced by victim-survivors, there is no hierarchy between these examples and they cannot be ranked according to perceived harm. ALL forms of sexual and gender-based violence are capable of causing harm and are unique to the individual’s experience. </a:t>
            </a:r>
            <a:endParaRPr b="1">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
                <a:latin typeface="Century Gothic"/>
                <a:ea typeface="Century Gothic"/>
                <a:cs typeface="Century Gothic"/>
                <a:sym typeface="Century Gothic"/>
              </a:rPr>
              <a:t>All of these examples can take place online too (except those that involve physical touch).</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 b="1">
                <a:latin typeface="Century Gothic"/>
                <a:ea typeface="Century Gothic"/>
                <a:cs typeface="Century Gothic"/>
                <a:sym typeface="Century Gothic"/>
              </a:rPr>
              <a:t>The Internet (i.e. social media platforms) is just a new vehicle for facilitating existing trends of sexual and gender-based violence. For example, unsolicited dick pics (also known as ‘cyberflashing’) are the online version of in-person ‘flashing’.</a:t>
            </a:r>
            <a:endParaRPr b="1">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
                <a:highlight>
                  <a:srgbClr val="FFFFFF"/>
                </a:highlight>
                <a:latin typeface="Century Gothic"/>
                <a:ea typeface="Century Gothic"/>
                <a:cs typeface="Century Gothic"/>
                <a:sym typeface="Century Gothic"/>
              </a:rPr>
              <a:t>Examples of online sexual violence will also change in the future as well. So there might be trends developing right now that we currently don’t recognise as harmful that will one day be classified as such.</a:t>
            </a:r>
            <a:endParaRPr>
              <a:latin typeface="Century Gothic"/>
              <a:ea typeface="Century Gothic"/>
              <a:cs typeface="Century Gothic"/>
              <a:sym typeface="Century Gothic"/>
            </a:endParaRPr>
          </a:p>
        </p:txBody>
      </p:sp>
      <p:sp>
        <p:nvSpPr>
          <p:cNvPr id="199" name="Google Shape;199;gdddcf370a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extLst>
      <p:ext uri="{BB962C8B-B14F-4D97-AF65-F5344CB8AC3E}">
        <p14:creationId xmlns:p14="http://schemas.microsoft.com/office/powerpoint/2010/main" val="127415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latin typeface="Century Gothic"/>
                <a:ea typeface="Century Gothic"/>
                <a:cs typeface="Century Gothic"/>
                <a:sym typeface="Century Gothic"/>
              </a:rPr>
              <a:t>Ask students to write down examples on post-it notes in their smaller groups and then display the post-its on the wall, grouped in themes.</a:t>
            </a:r>
          </a:p>
          <a:p>
            <a:pPr marL="0" lvl="0" indent="0" algn="l" rtl="0">
              <a:spcBef>
                <a:spcPts val="0"/>
              </a:spcBef>
              <a:spcAft>
                <a:spcPts val="0"/>
              </a:spcAft>
              <a:buClr>
                <a:schemeClr val="dk1"/>
              </a:buClr>
              <a:buSzPts val="1400"/>
              <a:buFont typeface="Arial"/>
              <a:buNone/>
            </a:pPr>
            <a:endParaRPr lang="en-GB" dirty="0">
              <a:latin typeface="Century Gothic"/>
              <a:ea typeface="Century Gothic"/>
              <a:cs typeface="Century Gothic"/>
              <a:sym typeface="Century Gothic"/>
            </a:endParaRPr>
          </a:p>
          <a:p>
            <a:pPr marL="0" lvl="0" indent="0" algn="l" rtl="0">
              <a:spcBef>
                <a:spcPts val="0"/>
              </a:spcBef>
              <a:spcAft>
                <a:spcPts val="0"/>
              </a:spcAft>
              <a:buClr>
                <a:schemeClr val="dk1"/>
              </a:buClr>
              <a:buSzPts val="1400"/>
              <a:buFont typeface="Arial"/>
              <a:buNone/>
            </a:pPr>
            <a:r>
              <a:rPr lang="en-GB" dirty="0">
                <a:latin typeface="Century Gothic"/>
                <a:ea typeface="Century Gothic"/>
                <a:cs typeface="Century Gothic"/>
                <a:sym typeface="Century Gothic"/>
              </a:rPr>
              <a:t>Feedback from students. Remind them about the ‘no personal comments’ ground rule. Be prepared for the disclosures.</a:t>
            </a:r>
          </a:p>
          <a:p>
            <a:pPr marL="0" lvl="0" indent="0" algn="l" rtl="0">
              <a:spcBef>
                <a:spcPts val="0"/>
              </a:spcBef>
              <a:spcAft>
                <a:spcPts val="0"/>
              </a:spcAft>
              <a:buClr>
                <a:schemeClr val="dk1"/>
              </a:buClr>
              <a:buSzPts val="1400"/>
              <a:buFont typeface="Arial"/>
              <a:buNone/>
            </a:pPr>
            <a:endParaRPr lang="en-GB" dirty="0">
              <a:latin typeface="Century Gothic"/>
              <a:ea typeface="Century Gothic"/>
              <a:cs typeface="Century Gothic"/>
              <a:sym typeface="Century Gothic"/>
            </a:endParaRPr>
          </a:p>
          <a:p>
            <a:pPr marL="0" lvl="0" indent="0" algn="l" rtl="0">
              <a:spcBef>
                <a:spcPts val="0"/>
              </a:spcBef>
              <a:spcAft>
                <a:spcPts val="0"/>
              </a:spcAft>
              <a:buClr>
                <a:schemeClr val="dk1"/>
              </a:buClr>
              <a:buSzPts val="1400"/>
              <a:buFont typeface="Arial"/>
              <a:buNone/>
            </a:pPr>
            <a:r>
              <a:rPr lang="en-GB" dirty="0">
                <a:latin typeface="Century Gothic"/>
                <a:ea typeface="Century Gothic"/>
                <a:cs typeface="Century Gothic"/>
                <a:sym typeface="Century Gothic"/>
              </a:rPr>
              <a:t>Discussion notes:</a:t>
            </a: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Link to Everyone’s Invited</a:t>
            </a: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Get feedback from students </a:t>
            </a:r>
          </a:p>
          <a:p>
            <a:pPr marL="457200" lvl="0" indent="-317500" algn="l" rtl="0">
              <a:spcBef>
                <a:spcPts val="0"/>
              </a:spcBef>
              <a:spcAft>
                <a:spcPts val="0"/>
              </a:spcAft>
              <a:buClr>
                <a:schemeClr val="dk1"/>
              </a:buClr>
              <a:buSzPts val="1400"/>
              <a:buFont typeface="Century Gothic"/>
              <a:buChar char="●"/>
            </a:pPr>
            <a:r>
              <a:rPr lang="en-GB" b="1" dirty="0">
                <a:latin typeface="Century Gothic"/>
                <a:ea typeface="Century Gothic"/>
                <a:cs typeface="Century Gothic"/>
                <a:sym typeface="Century Gothic"/>
              </a:rPr>
              <a:t>Ask: Is sexual and gender-based violence common in school? Do people who enact it get in trouble? What about the people who are victims/survivors - how are they seen? Do they report their experiences?</a:t>
            </a:r>
          </a:p>
          <a:p>
            <a:pPr marL="457200" lvl="0" indent="-317500" algn="l" rtl="0">
              <a:spcBef>
                <a:spcPts val="0"/>
              </a:spcBef>
              <a:spcAft>
                <a:spcPts val="0"/>
              </a:spcAft>
              <a:buSzPts val="1400"/>
              <a:buFont typeface="Century Gothic"/>
              <a:buChar char="●"/>
            </a:pPr>
            <a:r>
              <a:rPr lang="en-GB" b="1" dirty="0">
                <a:latin typeface="Century Gothic"/>
                <a:ea typeface="Century Gothic"/>
                <a:cs typeface="Century Gothic"/>
                <a:sym typeface="Century Gothic"/>
              </a:rPr>
              <a:t>If any of the perpetrators go unpunished, if victims are blamed, if these behaviours are normalised … </a:t>
            </a:r>
          </a:p>
          <a:p>
            <a:pPr marL="0" lvl="0" indent="0" algn="l" rtl="0">
              <a:spcBef>
                <a:spcPts val="0"/>
              </a:spcBef>
              <a:spcAft>
                <a:spcPts val="0"/>
              </a:spcAft>
              <a:buClr>
                <a:schemeClr val="dk1"/>
              </a:buClr>
              <a:buSzPts val="1400"/>
              <a:buFont typeface="Arial"/>
              <a:buNone/>
            </a:pPr>
            <a:endParaRPr lang="en-GB" dirty="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lang="en-GB" dirty="0">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extLst>
      <p:ext uri="{BB962C8B-B14F-4D97-AF65-F5344CB8AC3E}">
        <p14:creationId xmlns:p14="http://schemas.microsoft.com/office/powerpoint/2010/main" val="375561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eaf11361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deaf11361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latin typeface="Century Gothic"/>
                <a:ea typeface="Century Gothic"/>
                <a:cs typeface="Century Gothic"/>
                <a:sym typeface="Century Gothic"/>
              </a:rPr>
              <a:t>These are examples of </a:t>
            </a:r>
            <a:r>
              <a:rPr lang="en" b="1">
                <a:latin typeface="Century Gothic"/>
                <a:ea typeface="Century Gothic"/>
                <a:cs typeface="Century Gothic"/>
                <a:sym typeface="Century Gothic"/>
              </a:rPr>
              <a:t>rape culture</a:t>
            </a:r>
            <a:r>
              <a:rPr lang="en">
                <a:latin typeface="Century Gothic"/>
                <a:ea typeface="Century Gothic"/>
                <a:cs typeface="Century Gothic"/>
                <a:sym typeface="Century Gothic"/>
              </a:rPr>
              <a:t> - a </a:t>
            </a:r>
            <a:r>
              <a:rPr lang="en">
                <a:highlight>
                  <a:schemeClr val="lt1"/>
                </a:highlight>
                <a:latin typeface="Century Gothic"/>
                <a:ea typeface="Century Gothic"/>
                <a:cs typeface="Century Gothic"/>
                <a:sym typeface="Century Gothic"/>
              </a:rPr>
              <a:t>culture in which sexual and gender-based violence is treated as the norm and victims/survivors are blamed for their own assaults.</a:t>
            </a:r>
            <a:endParaRPr b="1">
              <a:latin typeface="Century Gothic"/>
              <a:ea typeface="Century Gothic"/>
              <a:cs typeface="Century Gothic"/>
              <a:sym typeface="Century Gothic"/>
            </a:endParaRPr>
          </a:p>
          <a:p>
            <a:pPr marL="0" lvl="0" indent="0" algn="l" rtl="0">
              <a:lnSpc>
                <a:spcPct val="120000"/>
              </a:lnSpc>
              <a:spcBef>
                <a:spcPts val="0"/>
              </a:spcBef>
              <a:spcAft>
                <a:spcPts val="0"/>
              </a:spcAft>
              <a:buNone/>
            </a:pPr>
            <a:endParaRPr b="1">
              <a:latin typeface="Century Gothic"/>
              <a:ea typeface="Century Gothic"/>
              <a:cs typeface="Century Gothic"/>
              <a:sym typeface="Century Gothic"/>
            </a:endParaRPr>
          </a:p>
          <a:p>
            <a:pPr marL="0" lvl="0" indent="0" algn="l" rtl="0">
              <a:lnSpc>
                <a:spcPct val="120000"/>
              </a:lnSpc>
              <a:spcBef>
                <a:spcPts val="0"/>
              </a:spcBef>
              <a:spcAft>
                <a:spcPts val="0"/>
              </a:spcAft>
              <a:buNone/>
            </a:pPr>
            <a:r>
              <a:rPr lang="en" b="1">
                <a:latin typeface="Century Gothic"/>
                <a:ea typeface="Century Gothic"/>
                <a:cs typeface="Century Gothic"/>
                <a:sym typeface="Century Gothic"/>
              </a:rPr>
              <a:t>Video: </a:t>
            </a:r>
            <a:r>
              <a:rPr lang="en">
                <a:latin typeface="Century Gothic"/>
                <a:ea typeface="Century Gothic"/>
                <a:cs typeface="Century Gothic"/>
                <a:sym typeface="Century Gothic"/>
              </a:rPr>
              <a:t>Plan International UK: Street Harassment #ISayIt’sNotOkay </a:t>
            </a:r>
            <a:endParaRPr>
              <a:latin typeface="Century Gothic"/>
              <a:ea typeface="Century Gothic"/>
              <a:cs typeface="Century Gothic"/>
              <a:sym typeface="Century Gothic"/>
            </a:endParaRPr>
          </a:p>
          <a:p>
            <a:pPr marL="0" lvl="0" indent="0" algn="l" rtl="0">
              <a:lnSpc>
                <a:spcPct val="120000"/>
              </a:lnSpc>
              <a:spcBef>
                <a:spcPts val="0"/>
              </a:spcBef>
              <a:spcAft>
                <a:spcPts val="0"/>
              </a:spcAft>
              <a:buNone/>
            </a:pPr>
            <a:r>
              <a:rPr lang="en" b="1">
                <a:latin typeface="Century Gothic"/>
                <a:ea typeface="Century Gothic"/>
                <a:cs typeface="Century Gothic"/>
                <a:sym typeface="Century Gothic"/>
              </a:rPr>
              <a:t>Link:</a:t>
            </a:r>
            <a:r>
              <a:rPr lang="en">
                <a:latin typeface="Century Gothic"/>
                <a:ea typeface="Century Gothic"/>
                <a:cs typeface="Century Gothic"/>
                <a:sym typeface="Century Gothic"/>
              </a:rPr>
              <a:t> </a:t>
            </a:r>
            <a:r>
              <a:rPr lang="en" u="sng">
                <a:solidFill>
                  <a:schemeClr val="hlink"/>
                </a:solidFill>
                <a:latin typeface="Century Gothic"/>
                <a:ea typeface="Century Gothic"/>
                <a:cs typeface="Century Gothic"/>
                <a:sym typeface="Century Gothic"/>
                <a:hlinkClick r:id="rId3"/>
              </a:rPr>
              <a:t>https://www.youtube.com/watch?v=sdn15-t7kg0&amp;t=3s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a:latin typeface="Century Gothic"/>
                <a:ea typeface="Century Gothic"/>
                <a:cs typeface="Century Gothic"/>
                <a:sym typeface="Century Gothic"/>
              </a:rPr>
              <a:t>As this video shows, experiencing some forms of sexual and gender-based violence is so commonplace for girls, that it can feel like ‘a normal part of growing up’.</a:t>
            </a:r>
            <a:endParaRPr sz="1100">
              <a:latin typeface="Century Gothic"/>
              <a:ea typeface="Century Gothic"/>
              <a:cs typeface="Century Gothic"/>
              <a:sym typeface="Century Gothic"/>
            </a:endParaRPr>
          </a:p>
        </p:txBody>
      </p:sp>
      <p:sp>
        <p:nvSpPr>
          <p:cNvPr id="216" name="Google Shape;216;gdeaf11361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ddcf370a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dddcf370a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highlight>
                <a:schemeClr val="lt1"/>
              </a:highlight>
              <a:latin typeface="Arial"/>
              <a:ea typeface="Arial"/>
              <a:cs typeface="Arial"/>
              <a:sym typeface="Arial"/>
            </a:endParaRPr>
          </a:p>
          <a:p>
            <a:pPr marL="457200" lvl="0" indent="-304800" algn="l" rtl="0">
              <a:spcBef>
                <a:spcPts val="0"/>
              </a:spcBef>
              <a:spcAft>
                <a:spcPts val="0"/>
              </a:spcAft>
              <a:buSzPts val="1200"/>
              <a:buFont typeface="Century Gothic"/>
              <a:buChar char="●"/>
            </a:pPr>
            <a:r>
              <a:rPr lang="en">
                <a:latin typeface="Century Gothic"/>
                <a:ea typeface="Century Gothic"/>
                <a:cs typeface="Century Gothic"/>
                <a:sym typeface="Century Gothic"/>
              </a:rPr>
              <a:t>4  forms of sexual and gender-based violence in the video: </a:t>
            </a:r>
            <a:endParaRPr>
              <a:latin typeface="Century Gothic"/>
              <a:ea typeface="Century Gothic"/>
              <a:cs typeface="Century Gothic"/>
              <a:sym typeface="Century Gothic"/>
            </a:endParaRPr>
          </a:p>
          <a:p>
            <a:pPr marL="457200" lvl="0" indent="0" algn="l" rtl="0">
              <a:spcBef>
                <a:spcPts val="0"/>
              </a:spcBef>
              <a:spcAft>
                <a:spcPts val="0"/>
              </a:spcAft>
              <a:buNone/>
            </a:pPr>
            <a:r>
              <a:rPr lang="en">
                <a:latin typeface="Century Gothic"/>
                <a:ea typeface="Century Gothic"/>
                <a:cs typeface="Century Gothic"/>
                <a:sym typeface="Century Gothic"/>
              </a:rPr>
              <a:t>1. street harassment (leering, winking, catcalling, unwanted comments), </a:t>
            </a:r>
            <a:endParaRPr>
              <a:latin typeface="Century Gothic"/>
              <a:ea typeface="Century Gothic"/>
              <a:cs typeface="Century Gothic"/>
              <a:sym typeface="Century Gothic"/>
            </a:endParaRPr>
          </a:p>
          <a:p>
            <a:pPr marL="457200" lvl="0" indent="0" algn="l" rtl="0">
              <a:spcBef>
                <a:spcPts val="0"/>
              </a:spcBef>
              <a:spcAft>
                <a:spcPts val="0"/>
              </a:spcAft>
              <a:buNone/>
            </a:pPr>
            <a:r>
              <a:rPr lang="en">
                <a:latin typeface="Century Gothic"/>
                <a:ea typeface="Century Gothic"/>
                <a:cs typeface="Century Gothic"/>
                <a:sym typeface="Century Gothic"/>
              </a:rPr>
              <a:t>2. ‘groping’/sexual assault, </a:t>
            </a:r>
            <a:endParaRPr>
              <a:latin typeface="Century Gothic"/>
              <a:ea typeface="Century Gothic"/>
              <a:cs typeface="Century Gothic"/>
              <a:sym typeface="Century Gothic"/>
            </a:endParaRPr>
          </a:p>
          <a:p>
            <a:pPr marL="457200" lvl="0" indent="0" algn="l" rtl="0">
              <a:spcBef>
                <a:spcPts val="0"/>
              </a:spcBef>
              <a:spcAft>
                <a:spcPts val="0"/>
              </a:spcAft>
              <a:buNone/>
            </a:pPr>
            <a:r>
              <a:rPr lang="en">
                <a:latin typeface="Century Gothic"/>
                <a:ea typeface="Century Gothic"/>
                <a:cs typeface="Century Gothic"/>
                <a:sym typeface="Century Gothic"/>
              </a:rPr>
              <a:t>3. upskirting, </a:t>
            </a:r>
            <a:endParaRPr>
              <a:latin typeface="Century Gothic"/>
              <a:ea typeface="Century Gothic"/>
              <a:cs typeface="Century Gothic"/>
              <a:sym typeface="Century Gothic"/>
            </a:endParaRPr>
          </a:p>
          <a:p>
            <a:pPr marL="457200" lvl="0" indent="0" algn="l" rtl="0">
              <a:spcBef>
                <a:spcPts val="0"/>
              </a:spcBef>
              <a:spcAft>
                <a:spcPts val="0"/>
              </a:spcAft>
              <a:buNone/>
            </a:pPr>
            <a:r>
              <a:rPr lang="en">
                <a:latin typeface="Century Gothic"/>
                <a:ea typeface="Century Gothic"/>
                <a:cs typeface="Century Gothic"/>
                <a:sym typeface="Century Gothic"/>
              </a:rPr>
              <a:t>4. ‘slut shaming’</a:t>
            </a:r>
            <a:endParaRPr>
              <a:latin typeface="Century Gothic"/>
              <a:ea typeface="Century Gothic"/>
              <a:cs typeface="Century Gothic"/>
              <a:sym typeface="Century Gothic"/>
            </a:endParaRPr>
          </a:p>
          <a:p>
            <a:pPr marL="457200" lvl="0" indent="0" algn="l" rtl="0">
              <a:spcBef>
                <a:spcPts val="0"/>
              </a:spcBef>
              <a:spcAft>
                <a:spcPts val="0"/>
              </a:spcAft>
              <a:buNone/>
            </a:pPr>
            <a:endParaRPr>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
                <a:latin typeface="Century Gothic"/>
                <a:ea typeface="Century Gothic"/>
                <a:cs typeface="Century Gothic"/>
                <a:sym typeface="Century Gothic"/>
              </a:rPr>
              <a:t>Identities: if students are struggling with this question, ask about age, ethnicity and religion.</a:t>
            </a:r>
            <a:endParaRPr>
              <a:latin typeface="Century Gothic"/>
              <a:ea typeface="Century Gothic"/>
              <a:cs typeface="Century Gothic"/>
              <a:sym typeface="Century Gothic"/>
            </a:endParaRPr>
          </a:p>
          <a:p>
            <a:pPr marL="457200" lvl="0" indent="0" algn="l" rtl="0">
              <a:spcBef>
                <a:spcPts val="0"/>
              </a:spcBef>
              <a:spcAft>
                <a:spcPts val="0"/>
              </a:spcAft>
              <a:buNone/>
            </a:pP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 b="1">
                <a:latin typeface="Century Gothic"/>
                <a:ea typeface="Century Gothic"/>
                <a:cs typeface="Century Gothic"/>
                <a:sym typeface="Century Gothic"/>
              </a:rPr>
              <a:t>How might the girls in the video feel? Emphasise that they are likely to experience a range of emotions </a:t>
            </a:r>
            <a:r>
              <a:rPr lang="en">
                <a:latin typeface="Century Gothic"/>
                <a:ea typeface="Century Gothic"/>
                <a:cs typeface="Century Gothic"/>
                <a:sym typeface="Century Gothic"/>
              </a:rPr>
              <a:t>e.g., embarrassment, annoyance, anger and fear. The girls are likely to be both frustrated and confused that they’re often sexually harassed and sexually objectified by men and boys and then ‘slut shamed’ by their parents (by telling them not to wear certain clothes).</a:t>
            </a:r>
            <a:r>
              <a:rPr lang="en" b="1">
                <a:latin typeface="Century Gothic"/>
                <a:ea typeface="Century Gothic"/>
                <a:cs typeface="Century Gothic"/>
                <a:sym typeface="Century Gothic"/>
              </a:rPr>
              <a:t> Is this fair? Is this another example of rape culture?</a:t>
            </a:r>
            <a:endParaRPr b="1">
              <a:latin typeface="Century Gothic"/>
              <a:ea typeface="Century Gothic"/>
              <a:cs typeface="Century Gothic"/>
              <a:sym typeface="Century Gothic"/>
            </a:endParaRPr>
          </a:p>
          <a:p>
            <a:pPr marL="0" lvl="0" indent="0" algn="l" rtl="0">
              <a:spcBef>
                <a:spcPts val="0"/>
              </a:spcBef>
              <a:spcAft>
                <a:spcPts val="0"/>
              </a:spcAft>
              <a:buSzPts val="1400"/>
              <a:buNone/>
            </a:pP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a:latin typeface="Century Gothic"/>
              <a:ea typeface="Century Gothic"/>
              <a:cs typeface="Century Gothic"/>
              <a:sym typeface="Century Gothic"/>
            </a:endParaRPr>
          </a:p>
        </p:txBody>
      </p:sp>
      <p:sp>
        <p:nvSpPr>
          <p:cNvPr id="223" name="Google Shape;223;gdddcf370a2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extLst>
      <p:ext uri="{BB962C8B-B14F-4D97-AF65-F5344CB8AC3E}">
        <p14:creationId xmlns:p14="http://schemas.microsoft.com/office/powerpoint/2010/main" val="1591283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Text&#10;&#10;Description automatically generated with low confidence">
            <a:extLst>
              <a:ext uri="{FF2B5EF4-FFF2-40B4-BE49-F238E27FC236}">
                <a16:creationId xmlns:a16="http://schemas.microsoft.com/office/drawing/2014/main" id="{925CDB18-88CC-4A5F-B35E-15E59A5CB9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33" y="0"/>
            <a:ext cx="11901934" cy="6858000"/>
          </a:xfrm>
          <a:prstGeom prst="rect">
            <a:avLst/>
          </a:prstGeom>
        </p:spPr>
      </p:pic>
    </p:spTree>
    <p:extLst>
      <p:ext uri="{BB962C8B-B14F-4D97-AF65-F5344CB8AC3E}">
        <p14:creationId xmlns:p14="http://schemas.microsoft.com/office/powerpoint/2010/main" val="113564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A290-11A0-406E-BBA9-6A8BA7A20ADC}"/>
              </a:ext>
            </a:extLst>
          </p:cNvPr>
          <p:cNvSpPr>
            <a:spLocks noGrp="1"/>
          </p:cNvSpPr>
          <p:nvPr>
            <p:ph type="title"/>
          </p:nvPr>
        </p:nvSpPr>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62913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with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A290-11A0-406E-BBA9-6A8BA7A20ADC}"/>
              </a:ext>
            </a:extLst>
          </p:cNvPr>
          <p:cNvSpPr>
            <a:spLocks noGrp="1"/>
          </p:cNvSpPr>
          <p:nvPr>
            <p:ph type="title"/>
          </p:nvPr>
        </p:nvSpPr>
        <p:spPr/>
        <p:txBody>
          <a:bodyPr/>
          <a:lstStyle>
            <a:lvl1pPr algn="ctr">
              <a:defRPr/>
            </a:lvl1pPr>
          </a:lstStyle>
          <a:p>
            <a:r>
              <a:rPr lang="en-US"/>
              <a:t>Click to edit Master title style</a:t>
            </a:r>
            <a:endParaRPr lang="en-GB" dirty="0"/>
          </a:p>
        </p:txBody>
      </p:sp>
      <p:pic>
        <p:nvPicPr>
          <p:cNvPr id="3" name="Picture 2">
            <a:extLst>
              <a:ext uri="{FF2B5EF4-FFF2-40B4-BE49-F238E27FC236}">
                <a16:creationId xmlns:a16="http://schemas.microsoft.com/office/drawing/2014/main" id="{BA1F8DF0-09FF-4138-AC3B-070F6E4FEB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4857"/>
            <a:ext cx="12192000" cy="953143"/>
          </a:xfrm>
          <a:prstGeom prst="rect">
            <a:avLst/>
          </a:prstGeom>
        </p:spPr>
      </p:pic>
    </p:spTree>
    <p:extLst>
      <p:ext uri="{BB962C8B-B14F-4D97-AF65-F5344CB8AC3E}">
        <p14:creationId xmlns:p14="http://schemas.microsoft.com/office/powerpoint/2010/main" val="213544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83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with repor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2A0344-6285-4BF2-9F45-4EAFFBC3F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4857"/>
            <a:ext cx="12192000" cy="953143"/>
          </a:xfrm>
          <a:prstGeom prst="rect">
            <a:avLst/>
          </a:prstGeom>
        </p:spPr>
      </p:pic>
    </p:spTree>
    <p:extLst>
      <p:ext uri="{BB962C8B-B14F-4D97-AF65-F5344CB8AC3E}">
        <p14:creationId xmlns:p14="http://schemas.microsoft.com/office/powerpoint/2010/main" val="4288885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surroun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FB43A7D-4649-4DE5-B0F1-B4F41B478B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33" y="0"/>
            <a:ext cx="11901934" cy="6858000"/>
          </a:xfrm>
          <a:prstGeom prst="rect">
            <a:avLst/>
          </a:prstGeom>
        </p:spPr>
      </p:pic>
    </p:spTree>
    <p:extLst>
      <p:ext uri="{BB962C8B-B14F-4D97-AF65-F5344CB8AC3E}">
        <p14:creationId xmlns:p14="http://schemas.microsoft.com/office/powerpoint/2010/main" val="15003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Key 1">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2D820453-3177-4A82-82B6-E9CBB2AC9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269631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Key 2">
    <p:spTree>
      <p:nvGrpSpPr>
        <p:cNvPr id="1" name=""/>
        <p:cNvGrpSpPr/>
        <p:nvPr/>
      </p:nvGrpSpPr>
      <p:grpSpPr>
        <a:xfrm>
          <a:off x="0" y="0"/>
          <a:ext cx="0" cy="0"/>
          <a:chOff x="0" y="0"/>
          <a:chExt cx="0" cy="0"/>
        </a:xfrm>
      </p:grpSpPr>
      <p:pic>
        <p:nvPicPr>
          <p:cNvPr id="5" name="Picture 4" descr="Text, Word&#10;&#10;Description automatically generated">
            <a:extLst>
              <a:ext uri="{FF2B5EF4-FFF2-40B4-BE49-F238E27FC236}">
                <a16:creationId xmlns:a16="http://schemas.microsoft.com/office/drawing/2014/main" id="{69769BE9-F373-44FE-B6B3-05193D6D85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061099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Key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F295B4-B7DE-4B86-9E3B-E0BA2CC16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1999" cy="6857143"/>
          </a:xfrm>
          <a:prstGeom prst="rect">
            <a:avLst/>
          </a:prstGeom>
        </p:spPr>
      </p:pic>
    </p:spTree>
    <p:extLst>
      <p:ext uri="{BB962C8B-B14F-4D97-AF65-F5344CB8AC3E}">
        <p14:creationId xmlns:p14="http://schemas.microsoft.com/office/powerpoint/2010/main" val="1162717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Key 4">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194ED71E-AA79-4699-8E63-99B862D7A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595905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Key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CCA4B9-22AB-4FB4-A945-38DFF72139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28"/>
            <a:ext cx="12191999" cy="6857143"/>
          </a:xfrm>
          <a:prstGeom prst="rect">
            <a:avLst/>
          </a:prstGeom>
        </p:spPr>
      </p:pic>
    </p:spTree>
    <p:extLst>
      <p:ext uri="{BB962C8B-B14F-4D97-AF65-F5344CB8AC3E}">
        <p14:creationId xmlns:p14="http://schemas.microsoft.com/office/powerpoint/2010/main" val="385248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eaker Slide">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F749D30-3FA8-436B-B611-F0607C3F6D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33" y="0"/>
            <a:ext cx="11901934" cy="6858000"/>
          </a:xfrm>
          <a:prstGeom prst="rect">
            <a:avLst/>
          </a:prstGeom>
        </p:spPr>
      </p:pic>
      <p:sp>
        <p:nvSpPr>
          <p:cNvPr id="2" name="Title 1">
            <a:extLst>
              <a:ext uri="{FF2B5EF4-FFF2-40B4-BE49-F238E27FC236}">
                <a16:creationId xmlns:a16="http://schemas.microsoft.com/office/drawing/2014/main" id="{36329B09-8607-477A-BAE7-A02054AD2B8B}"/>
              </a:ext>
            </a:extLst>
          </p:cNvPr>
          <p:cNvSpPr>
            <a:spLocks noGrp="1"/>
          </p:cNvSpPr>
          <p:nvPr>
            <p:ph type="ctrTitle" hasCustomPrompt="1"/>
          </p:nvPr>
        </p:nvSpPr>
        <p:spPr>
          <a:xfrm>
            <a:off x="1524000" y="1767256"/>
            <a:ext cx="9144000" cy="1241548"/>
          </a:xfrm>
        </p:spPr>
        <p:txBody>
          <a:bodyPr anchor="b">
            <a:normAutofit/>
          </a:bodyPr>
          <a:lstStyle>
            <a:lvl1pPr algn="ctr">
              <a:defRPr sz="4400"/>
            </a:lvl1pPr>
          </a:lstStyle>
          <a:p>
            <a:r>
              <a:rPr lang="en-US" dirty="0"/>
              <a:t>Click to edit title</a:t>
            </a:r>
            <a:endParaRPr lang="en-GB" dirty="0"/>
          </a:p>
        </p:txBody>
      </p:sp>
      <p:sp>
        <p:nvSpPr>
          <p:cNvPr id="3" name="Subtitle 2">
            <a:extLst>
              <a:ext uri="{FF2B5EF4-FFF2-40B4-BE49-F238E27FC236}">
                <a16:creationId xmlns:a16="http://schemas.microsoft.com/office/drawing/2014/main" id="{9479E25B-6016-406A-A3BE-E265DA4CD3B8}"/>
              </a:ext>
            </a:extLst>
          </p:cNvPr>
          <p:cNvSpPr>
            <a:spLocks noGrp="1"/>
          </p:cNvSpPr>
          <p:nvPr>
            <p:ph type="subTitle" idx="1" hasCustomPrompt="1"/>
          </p:nvPr>
        </p:nvSpPr>
        <p:spPr>
          <a:xfrm>
            <a:off x="1524000" y="3100879"/>
            <a:ext cx="9144000" cy="111942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Tree>
    <p:extLst>
      <p:ext uri="{BB962C8B-B14F-4D97-AF65-F5344CB8AC3E}">
        <p14:creationId xmlns:p14="http://schemas.microsoft.com/office/powerpoint/2010/main" val="3432672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Speaker Slide">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F749D30-3FA8-436B-B611-F0607C3F6D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33" y="0"/>
            <a:ext cx="11901934" cy="6858000"/>
          </a:xfrm>
          <a:prstGeom prst="rect">
            <a:avLst/>
          </a:prstGeom>
        </p:spPr>
      </p:pic>
      <p:sp>
        <p:nvSpPr>
          <p:cNvPr id="6" name="Google Shape;158;p30">
            <a:extLst>
              <a:ext uri="{FF2B5EF4-FFF2-40B4-BE49-F238E27FC236}">
                <a16:creationId xmlns:a16="http://schemas.microsoft.com/office/drawing/2014/main" id="{F5DC0049-FDAD-4653-A236-C8F78A561D69}"/>
              </a:ext>
            </a:extLst>
          </p:cNvPr>
          <p:cNvSpPr txBox="1">
            <a:spLocks noGrp="1"/>
          </p:cNvSpPr>
          <p:nvPr>
            <p:ph type="ctrTitle"/>
          </p:nvPr>
        </p:nvSpPr>
        <p:spPr>
          <a:xfrm>
            <a:off x="1524000" y="1767256"/>
            <a:ext cx="9144000" cy="1241548"/>
          </a:xfrm>
        </p:spPr>
        <p:txBody>
          <a:bodyPr>
            <a:normAutofit/>
          </a:bodyPr>
          <a:lstStyle>
            <a:lvl1pPr algn="ctr">
              <a:defRPr sz="4000"/>
            </a:lvl1pPr>
          </a:lstStyle>
          <a:p>
            <a:r>
              <a:rPr lang="en-GB" dirty="0">
                <a:sym typeface="Century Gothic"/>
              </a:rPr>
              <a:t>Activating for Change</a:t>
            </a:r>
          </a:p>
        </p:txBody>
      </p:sp>
      <p:pic>
        <p:nvPicPr>
          <p:cNvPr id="7" name="Google Shape;159;p30">
            <a:extLst>
              <a:ext uri="{FF2B5EF4-FFF2-40B4-BE49-F238E27FC236}">
                <a16:creationId xmlns:a16="http://schemas.microsoft.com/office/drawing/2014/main" id="{EBEEF570-2AD1-442B-8158-1F36F69F597F}"/>
              </a:ext>
            </a:extLst>
          </p:cNvPr>
          <p:cNvPicPr preferRelativeResize="0"/>
          <p:nvPr userDrawn="1"/>
        </p:nvPicPr>
        <p:blipFill rotWithShape="1">
          <a:blip r:embed="rId3">
            <a:alphaModFix/>
          </a:blip>
          <a:srcRect/>
          <a:stretch/>
        </p:blipFill>
        <p:spPr>
          <a:xfrm>
            <a:off x="1107545" y="4331424"/>
            <a:ext cx="2219129" cy="739715"/>
          </a:xfrm>
          <a:prstGeom prst="rect">
            <a:avLst/>
          </a:prstGeom>
          <a:noFill/>
          <a:ln>
            <a:noFill/>
          </a:ln>
        </p:spPr>
      </p:pic>
      <p:pic>
        <p:nvPicPr>
          <p:cNvPr id="8" name="Google Shape;160;p30">
            <a:extLst>
              <a:ext uri="{FF2B5EF4-FFF2-40B4-BE49-F238E27FC236}">
                <a16:creationId xmlns:a16="http://schemas.microsoft.com/office/drawing/2014/main" id="{CE572505-5EC9-43B9-AF01-A3CC166247D3}"/>
              </a:ext>
            </a:extLst>
          </p:cNvPr>
          <p:cNvPicPr preferRelativeResize="0"/>
          <p:nvPr userDrawn="1"/>
        </p:nvPicPr>
        <p:blipFill rotWithShape="1">
          <a:blip r:embed="rId4">
            <a:alphaModFix/>
          </a:blip>
          <a:srcRect/>
          <a:stretch/>
        </p:blipFill>
        <p:spPr>
          <a:xfrm>
            <a:off x="5296933" y="4172130"/>
            <a:ext cx="1683322" cy="835352"/>
          </a:xfrm>
          <a:prstGeom prst="rect">
            <a:avLst/>
          </a:prstGeom>
          <a:noFill/>
          <a:ln>
            <a:noFill/>
          </a:ln>
        </p:spPr>
      </p:pic>
      <p:pic>
        <p:nvPicPr>
          <p:cNvPr id="9" name="Google Shape;161;p30">
            <a:extLst>
              <a:ext uri="{FF2B5EF4-FFF2-40B4-BE49-F238E27FC236}">
                <a16:creationId xmlns:a16="http://schemas.microsoft.com/office/drawing/2014/main" id="{4527F102-CD9E-454B-AA11-44E1E3A1D487}"/>
              </a:ext>
            </a:extLst>
          </p:cNvPr>
          <p:cNvPicPr preferRelativeResize="0"/>
          <p:nvPr userDrawn="1"/>
        </p:nvPicPr>
        <p:blipFill>
          <a:blip r:embed="rId5">
            <a:alphaModFix/>
          </a:blip>
          <a:stretch>
            <a:fillRect/>
          </a:stretch>
        </p:blipFill>
        <p:spPr>
          <a:xfrm>
            <a:off x="7316618" y="4162805"/>
            <a:ext cx="1848786" cy="844677"/>
          </a:xfrm>
          <a:prstGeom prst="rect">
            <a:avLst/>
          </a:prstGeom>
          <a:noFill/>
          <a:ln>
            <a:noFill/>
          </a:ln>
        </p:spPr>
      </p:pic>
      <p:pic>
        <p:nvPicPr>
          <p:cNvPr id="10" name="Google Shape;162;p30">
            <a:extLst>
              <a:ext uri="{FF2B5EF4-FFF2-40B4-BE49-F238E27FC236}">
                <a16:creationId xmlns:a16="http://schemas.microsoft.com/office/drawing/2014/main" id="{230FE4CE-E533-4D7A-9147-4E4EC3B1BF51}"/>
              </a:ext>
            </a:extLst>
          </p:cNvPr>
          <p:cNvPicPr preferRelativeResize="0"/>
          <p:nvPr userDrawn="1"/>
        </p:nvPicPr>
        <p:blipFill>
          <a:blip r:embed="rId6">
            <a:alphaModFix/>
          </a:blip>
          <a:stretch>
            <a:fillRect/>
          </a:stretch>
        </p:blipFill>
        <p:spPr>
          <a:xfrm>
            <a:off x="3614101" y="4092314"/>
            <a:ext cx="1346469" cy="855432"/>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373A1BD5-C191-4B67-B574-96CB2D91986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85905" y="4338677"/>
            <a:ext cx="1598550" cy="492931"/>
          </a:xfrm>
          <a:prstGeom prst="rect">
            <a:avLst/>
          </a:prstGeom>
        </p:spPr>
      </p:pic>
    </p:spTree>
    <p:extLst>
      <p:ext uri="{BB962C8B-B14F-4D97-AF65-F5344CB8AC3E}">
        <p14:creationId xmlns:p14="http://schemas.microsoft.com/office/powerpoint/2010/main" val="358989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peaker Slide with ba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9B09-8607-477A-BAE7-A02054AD2B8B}"/>
              </a:ext>
            </a:extLst>
          </p:cNvPr>
          <p:cNvSpPr>
            <a:spLocks noGrp="1"/>
          </p:cNvSpPr>
          <p:nvPr>
            <p:ph type="ctrTitle" hasCustomPrompt="1"/>
          </p:nvPr>
        </p:nvSpPr>
        <p:spPr>
          <a:xfrm>
            <a:off x="1524000" y="1767256"/>
            <a:ext cx="9144000" cy="1241548"/>
          </a:xfrm>
        </p:spPr>
        <p:txBody>
          <a:bodyPr anchor="b">
            <a:normAutofit/>
          </a:bodyPr>
          <a:lstStyle>
            <a:lvl1pPr algn="ctr">
              <a:defRPr sz="4400"/>
            </a:lvl1pPr>
          </a:lstStyle>
          <a:p>
            <a:r>
              <a:rPr lang="en-US" dirty="0"/>
              <a:t>Click to edit title</a:t>
            </a:r>
            <a:endParaRPr lang="en-GB" dirty="0"/>
          </a:p>
        </p:txBody>
      </p:sp>
      <p:sp>
        <p:nvSpPr>
          <p:cNvPr id="3" name="Subtitle 2">
            <a:extLst>
              <a:ext uri="{FF2B5EF4-FFF2-40B4-BE49-F238E27FC236}">
                <a16:creationId xmlns:a16="http://schemas.microsoft.com/office/drawing/2014/main" id="{9479E25B-6016-406A-A3BE-E265DA4CD3B8}"/>
              </a:ext>
            </a:extLst>
          </p:cNvPr>
          <p:cNvSpPr>
            <a:spLocks noGrp="1"/>
          </p:cNvSpPr>
          <p:nvPr>
            <p:ph type="subTitle" idx="1" hasCustomPrompt="1"/>
          </p:nvPr>
        </p:nvSpPr>
        <p:spPr>
          <a:xfrm>
            <a:off x="1524000" y="3100879"/>
            <a:ext cx="9144000" cy="111942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Tree>
    <p:extLst>
      <p:ext uri="{BB962C8B-B14F-4D97-AF65-F5344CB8AC3E}">
        <p14:creationId xmlns:p14="http://schemas.microsoft.com/office/powerpoint/2010/main" val="216985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peaker Slide with banner and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9B09-8607-477A-BAE7-A02054AD2B8B}"/>
              </a:ext>
            </a:extLst>
          </p:cNvPr>
          <p:cNvSpPr>
            <a:spLocks noGrp="1"/>
          </p:cNvSpPr>
          <p:nvPr>
            <p:ph type="ctrTitle" hasCustomPrompt="1"/>
          </p:nvPr>
        </p:nvSpPr>
        <p:spPr>
          <a:xfrm>
            <a:off x="1524000" y="1767256"/>
            <a:ext cx="9144000" cy="1241548"/>
          </a:xfrm>
        </p:spPr>
        <p:txBody>
          <a:bodyPr anchor="b">
            <a:normAutofit/>
          </a:bodyPr>
          <a:lstStyle>
            <a:lvl1pPr algn="ctr">
              <a:defRPr sz="4400"/>
            </a:lvl1pPr>
          </a:lstStyle>
          <a:p>
            <a:r>
              <a:rPr lang="en-US" dirty="0"/>
              <a:t>Click to edit title</a:t>
            </a:r>
            <a:endParaRPr lang="en-GB" dirty="0"/>
          </a:p>
        </p:txBody>
      </p:sp>
      <p:sp>
        <p:nvSpPr>
          <p:cNvPr id="3" name="Subtitle 2">
            <a:extLst>
              <a:ext uri="{FF2B5EF4-FFF2-40B4-BE49-F238E27FC236}">
                <a16:creationId xmlns:a16="http://schemas.microsoft.com/office/drawing/2014/main" id="{9479E25B-6016-406A-A3BE-E265DA4CD3B8}"/>
              </a:ext>
            </a:extLst>
          </p:cNvPr>
          <p:cNvSpPr>
            <a:spLocks noGrp="1"/>
          </p:cNvSpPr>
          <p:nvPr>
            <p:ph type="subTitle" idx="1" hasCustomPrompt="1"/>
          </p:nvPr>
        </p:nvSpPr>
        <p:spPr>
          <a:xfrm>
            <a:off x="1524000" y="3100879"/>
            <a:ext cx="9144000" cy="111942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pic>
        <p:nvPicPr>
          <p:cNvPr id="4" name="Picture 3">
            <a:extLst>
              <a:ext uri="{FF2B5EF4-FFF2-40B4-BE49-F238E27FC236}">
                <a16:creationId xmlns:a16="http://schemas.microsoft.com/office/drawing/2014/main" id="{6E573D1D-1579-49BF-8469-C3384E1B0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4857"/>
            <a:ext cx="12192000" cy="953143"/>
          </a:xfrm>
          <a:prstGeom prst="rect">
            <a:avLst/>
          </a:prstGeom>
        </p:spPr>
      </p:pic>
    </p:spTree>
    <p:extLst>
      <p:ext uri="{BB962C8B-B14F-4D97-AF65-F5344CB8AC3E}">
        <p14:creationId xmlns:p14="http://schemas.microsoft.com/office/powerpoint/2010/main" val="405711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6DCE-8FB5-4270-BF67-BC479C5906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A108DA-3A73-42A3-881E-B466D670BA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277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with report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6DCE-8FB5-4270-BF67-BC479C5906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A108DA-3A73-42A3-881E-B466D670BA6F}"/>
              </a:ext>
            </a:extLst>
          </p:cNvPr>
          <p:cNvSpPr>
            <a:spLocks noGrp="1"/>
          </p:cNvSpPr>
          <p:nvPr>
            <p:ph idx="1"/>
          </p:nvPr>
        </p:nvSpPr>
        <p:spPr>
          <a:xfrm>
            <a:off x="451338" y="1230923"/>
            <a:ext cx="11289323" cy="4396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0855DBDC-22B7-4AAA-9559-B68A289497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4857"/>
            <a:ext cx="12192000" cy="953143"/>
          </a:xfrm>
          <a:prstGeom prst="rect">
            <a:avLst/>
          </a:prstGeom>
        </p:spPr>
      </p:pic>
    </p:spTree>
    <p:extLst>
      <p:ext uri="{BB962C8B-B14F-4D97-AF65-F5344CB8AC3E}">
        <p14:creationId xmlns:p14="http://schemas.microsoft.com/office/powerpoint/2010/main" val="318989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1950-0F99-4CCB-8A06-7B758B59397A}"/>
              </a:ext>
            </a:extLst>
          </p:cNvPr>
          <p:cNvSpPr>
            <a:spLocks noGrp="1"/>
          </p:cNvSpPr>
          <p:nvPr>
            <p:ph type="title" hasCustomPrompt="1"/>
          </p:nvPr>
        </p:nvSpPr>
        <p:spPr>
          <a:xfrm>
            <a:off x="838200" y="1799341"/>
            <a:ext cx="10515600" cy="1801698"/>
          </a:xfrm>
        </p:spPr>
        <p:txBody>
          <a:bodyPr anchor="ctr" anchorCtr="0">
            <a:normAutofit/>
          </a:bodyPr>
          <a:lstStyle>
            <a:lvl1pPr algn="ctr">
              <a:defRPr sz="4000"/>
            </a:lvl1pPr>
          </a:lstStyle>
          <a:p>
            <a:r>
              <a:rPr lang="en-US" dirty="0"/>
              <a:t>Click to edit section title</a:t>
            </a:r>
            <a:endParaRPr lang="en-GB" dirty="0"/>
          </a:p>
        </p:txBody>
      </p:sp>
    </p:spTree>
    <p:extLst>
      <p:ext uri="{BB962C8B-B14F-4D97-AF65-F5344CB8AC3E}">
        <p14:creationId xmlns:p14="http://schemas.microsoft.com/office/powerpoint/2010/main" val="12139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1950-0F99-4CCB-8A06-7B758B59397A}"/>
              </a:ext>
            </a:extLst>
          </p:cNvPr>
          <p:cNvSpPr>
            <a:spLocks noGrp="1"/>
          </p:cNvSpPr>
          <p:nvPr>
            <p:ph type="title" hasCustomPrompt="1"/>
          </p:nvPr>
        </p:nvSpPr>
        <p:spPr>
          <a:xfrm>
            <a:off x="838200" y="1799341"/>
            <a:ext cx="10515600" cy="1801698"/>
          </a:xfrm>
        </p:spPr>
        <p:txBody>
          <a:bodyPr anchor="ctr" anchorCtr="0">
            <a:normAutofit/>
          </a:bodyPr>
          <a:lstStyle>
            <a:lvl1pPr algn="ctr">
              <a:defRPr sz="4000"/>
            </a:lvl1pPr>
          </a:lstStyle>
          <a:p>
            <a:r>
              <a:rPr lang="en-US" dirty="0"/>
              <a:t>Click to edit section title</a:t>
            </a:r>
            <a:endParaRPr lang="en-GB" dirty="0"/>
          </a:p>
        </p:txBody>
      </p:sp>
      <p:pic>
        <p:nvPicPr>
          <p:cNvPr id="3" name="Picture 2">
            <a:extLst>
              <a:ext uri="{FF2B5EF4-FFF2-40B4-BE49-F238E27FC236}">
                <a16:creationId xmlns:a16="http://schemas.microsoft.com/office/drawing/2014/main" id="{7CF8BCB9-0C98-453D-9DFF-C5FACD7F2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4857"/>
            <a:ext cx="12192000" cy="953143"/>
          </a:xfrm>
          <a:prstGeom prst="rect">
            <a:avLst/>
          </a:prstGeom>
        </p:spPr>
      </p:pic>
    </p:spTree>
    <p:extLst>
      <p:ext uri="{BB962C8B-B14F-4D97-AF65-F5344CB8AC3E}">
        <p14:creationId xmlns:p14="http://schemas.microsoft.com/office/powerpoint/2010/main" val="210458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urroun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FB43A7D-4649-4DE5-B0F1-B4F41B478B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33" y="0"/>
            <a:ext cx="11901934" cy="6858000"/>
          </a:xfrm>
          <a:prstGeom prst="rect">
            <a:avLst/>
          </a:prstGeom>
        </p:spPr>
      </p:pic>
      <p:sp>
        <p:nvSpPr>
          <p:cNvPr id="2" name="Title 1">
            <a:extLst>
              <a:ext uri="{FF2B5EF4-FFF2-40B4-BE49-F238E27FC236}">
                <a16:creationId xmlns:a16="http://schemas.microsoft.com/office/drawing/2014/main" id="{04E51950-0F99-4CCB-8A06-7B758B59397A}"/>
              </a:ext>
            </a:extLst>
          </p:cNvPr>
          <p:cNvSpPr>
            <a:spLocks noGrp="1"/>
          </p:cNvSpPr>
          <p:nvPr>
            <p:ph type="title" hasCustomPrompt="1"/>
          </p:nvPr>
        </p:nvSpPr>
        <p:spPr>
          <a:xfrm>
            <a:off x="838200" y="1799341"/>
            <a:ext cx="10515600" cy="1801698"/>
          </a:xfrm>
        </p:spPr>
        <p:txBody>
          <a:bodyPr anchor="ctr" anchorCtr="0">
            <a:normAutofit/>
          </a:bodyPr>
          <a:lstStyle>
            <a:lvl1pPr algn="ctr">
              <a:defRPr sz="4000"/>
            </a:lvl1pPr>
          </a:lstStyle>
          <a:p>
            <a:r>
              <a:rPr lang="en-US" dirty="0"/>
              <a:t>Click to edit section title</a:t>
            </a:r>
            <a:endParaRPr lang="en-GB" dirty="0"/>
          </a:p>
        </p:txBody>
      </p:sp>
    </p:spTree>
    <p:extLst>
      <p:ext uri="{BB962C8B-B14F-4D97-AF65-F5344CB8AC3E}">
        <p14:creationId xmlns:p14="http://schemas.microsoft.com/office/powerpoint/2010/main" val="332251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ECE33B-26C3-4377-B438-5147CFE494E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5904857"/>
            <a:ext cx="12192000" cy="953143"/>
          </a:xfrm>
          <a:prstGeom prst="rect">
            <a:avLst/>
          </a:prstGeom>
        </p:spPr>
      </p:pic>
      <p:sp>
        <p:nvSpPr>
          <p:cNvPr id="2" name="Title Placeholder 1">
            <a:extLst>
              <a:ext uri="{FF2B5EF4-FFF2-40B4-BE49-F238E27FC236}">
                <a16:creationId xmlns:a16="http://schemas.microsoft.com/office/drawing/2014/main" id="{EC1E785B-D9DA-4539-8784-018732E5266C}"/>
              </a:ext>
            </a:extLst>
          </p:cNvPr>
          <p:cNvSpPr>
            <a:spLocks noGrp="1"/>
          </p:cNvSpPr>
          <p:nvPr>
            <p:ph type="title"/>
          </p:nvPr>
        </p:nvSpPr>
        <p:spPr>
          <a:xfrm>
            <a:off x="451337" y="365125"/>
            <a:ext cx="11289323" cy="65478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208CE51-B425-4149-900F-1BC6A0EE1466}"/>
              </a:ext>
            </a:extLst>
          </p:cNvPr>
          <p:cNvSpPr>
            <a:spLocks noGrp="1"/>
          </p:cNvSpPr>
          <p:nvPr>
            <p:ph type="body" idx="1"/>
          </p:nvPr>
        </p:nvSpPr>
        <p:spPr>
          <a:xfrm>
            <a:off x="451338" y="1230923"/>
            <a:ext cx="11289323" cy="46739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734091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4" r:id="rId4"/>
    <p:sldLayoutId id="2147483650" r:id="rId5"/>
    <p:sldLayoutId id="2147483662" r:id="rId6"/>
    <p:sldLayoutId id="2147483651" r:id="rId7"/>
    <p:sldLayoutId id="2147483665" r:id="rId8"/>
    <p:sldLayoutId id="2147483661" r:id="rId9"/>
    <p:sldLayoutId id="2147483654" r:id="rId10"/>
    <p:sldLayoutId id="2147483666" r:id="rId11"/>
    <p:sldLayoutId id="2147483655" r:id="rId12"/>
    <p:sldLayoutId id="2147483667" r:id="rId13"/>
    <p:sldLayoutId id="2147483668" r:id="rId14"/>
    <p:sldLayoutId id="2147483669" r:id="rId15"/>
    <p:sldLayoutId id="2147483670" r:id="rId16"/>
    <p:sldLayoutId id="2147483671" r:id="rId17"/>
    <p:sldLayoutId id="2147483672" r:id="rId18"/>
    <p:sldLayoutId id="2147483673" r:id="rId19"/>
    <p:sldLayoutId id="2147483676" r:id="rId20"/>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sdn15-t7kg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ctrTitle"/>
          </p:nvPr>
        </p:nvSpPr>
        <p:spPr>
          <a:xfrm>
            <a:off x="1524000" y="1767256"/>
            <a:ext cx="9144000" cy="1241548"/>
          </a:xfrm>
        </p:spPr>
        <p:txBody>
          <a:bodyPr>
            <a:normAutofit/>
          </a:bodyPr>
          <a:lstStyle/>
          <a:p>
            <a:r>
              <a:rPr lang="en-GB" dirty="0">
                <a:sym typeface="Century Gothic"/>
              </a:rPr>
              <a:t>Sexual and </a:t>
            </a:r>
            <a:br>
              <a:rPr lang="en-GB" dirty="0">
                <a:sym typeface="Century Gothic"/>
              </a:rPr>
            </a:br>
            <a:r>
              <a:rPr lang="en-GB" dirty="0">
                <a:sym typeface="Century Gothic"/>
              </a:rPr>
              <a:t>Gender-Based Violence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30" name="Google Shape;246;p39">
            <a:extLst>
              <a:ext uri="{FF2B5EF4-FFF2-40B4-BE49-F238E27FC236}">
                <a16:creationId xmlns:a16="http://schemas.microsoft.com/office/drawing/2014/main" id="{555C78D4-D812-4CA8-83BA-22E8DB452264}"/>
              </a:ext>
            </a:extLst>
          </p:cNvPr>
          <p:cNvSpPr/>
          <p:nvPr/>
        </p:nvSpPr>
        <p:spPr>
          <a:xfrm>
            <a:off x="7580570" y="2574898"/>
            <a:ext cx="2509863" cy="3267235"/>
          </a:xfrm>
          <a:prstGeom prst="rect">
            <a:avLst/>
          </a:prstGeom>
          <a:solidFill>
            <a:srgbClr val="F1CC25"/>
          </a:solidFill>
          <a:ln>
            <a:noFill/>
          </a:ln>
        </p:spPr>
        <p:txBody>
          <a:bodyPr spcFirstLastPara="1" wrap="square" lIns="91425" tIns="91425" rIns="91425" bIns="91425" anchor="ctr" anchorCtr="0">
            <a:noAutofit/>
          </a:bodyPr>
          <a:lstStyle/>
          <a:p>
            <a:endParaRPr/>
          </a:p>
        </p:txBody>
      </p:sp>
      <p:sp>
        <p:nvSpPr>
          <p:cNvPr id="29" name="Google Shape;246;p39">
            <a:extLst>
              <a:ext uri="{FF2B5EF4-FFF2-40B4-BE49-F238E27FC236}">
                <a16:creationId xmlns:a16="http://schemas.microsoft.com/office/drawing/2014/main" id="{90B1B285-D03A-4482-9F6D-864B5E5A2454}"/>
              </a:ext>
            </a:extLst>
          </p:cNvPr>
          <p:cNvSpPr/>
          <p:nvPr/>
        </p:nvSpPr>
        <p:spPr>
          <a:xfrm>
            <a:off x="4841068" y="2581097"/>
            <a:ext cx="2509863" cy="3267235"/>
          </a:xfrm>
          <a:prstGeom prst="rect">
            <a:avLst/>
          </a:prstGeom>
          <a:solidFill>
            <a:srgbClr val="F1CC25"/>
          </a:solidFill>
          <a:ln>
            <a:noFill/>
          </a:ln>
        </p:spPr>
        <p:txBody>
          <a:bodyPr spcFirstLastPara="1" wrap="square" lIns="91425" tIns="91425" rIns="91425" bIns="91425" anchor="ctr" anchorCtr="0">
            <a:noAutofit/>
          </a:bodyPr>
          <a:lstStyle/>
          <a:p>
            <a:endParaRPr/>
          </a:p>
        </p:txBody>
      </p:sp>
      <p:sp>
        <p:nvSpPr>
          <p:cNvPr id="231" name="Google Shape;231;p39"/>
          <p:cNvSpPr txBox="1"/>
          <p:nvPr/>
        </p:nvSpPr>
        <p:spPr>
          <a:xfrm>
            <a:off x="3142050" y="558533"/>
            <a:ext cx="4282800" cy="523200"/>
          </a:xfrm>
          <a:prstGeom prst="rect">
            <a:avLst/>
          </a:prstGeom>
          <a:noFill/>
          <a:ln>
            <a:noFill/>
          </a:ln>
        </p:spPr>
        <p:txBody>
          <a:bodyPr spcFirstLastPara="1" wrap="square" lIns="91425" tIns="91425" rIns="91425" bIns="91425" anchor="t" anchorCtr="0">
            <a:spAutoFit/>
          </a:bodyPr>
          <a:lstStyle/>
          <a:p>
            <a:pPr>
              <a:buClr>
                <a:srgbClr val="000000"/>
              </a:buClr>
              <a:buSzPts val="2200"/>
            </a:pPr>
            <a:endParaRPr sz="2200" b="1">
              <a:solidFill>
                <a:srgbClr val="000000"/>
              </a:solidFill>
              <a:latin typeface="Arial"/>
              <a:ea typeface="Arial"/>
              <a:cs typeface="Arial"/>
              <a:sym typeface="Arial"/>
            </a:endParaRPr>
          </a:p>
        </p:txBody>
      </p:sp>
      <p:sp>
        <p:nvSpPr>
          <p:cNvPr id="232" name="Google Shape;232;p39"/>
          <p:cNvSpPr txBox="1">
            <a:spLocks noGrp="1"/>
          </p:cNvSpPr>
          <p:nvPr>
            <p:ph type="title"/>
          </p:nvPr>
        </p:nvSpPr>
        <p:spPr/>
        <p:txBody>
          <a:bodyPr>
            <a:normAutofit fontScale="90000"/>
          </a:bodyPr>
          <a:lstStyle/>
          <a:p>
            <a:r>
              <a:rPr lang="en-GB" dirty="0">
                <a:sym typeface="Century Gothic"/>
              </a:rPr>
              <a:t>The Prevalence of Sexual and </a:t>
            </a:r>
          </a:p>
          <a:p>
            <a:r>
              <a:rPr lang="en-GB" dirty="0">
                <a:sym typeface="Century Gothic"/>
              </a:rPr>
              <a:t>Gender-B</a:t>
            </a:r>
            <a:r>
              <a:rPr lang="en-GB" dirty="0"/>
              <a:t>ased </a:t>
            </a:r>
            <a:r>
              <a:rPr lang="en-GB" dirty="0">
                <a:sym typeface="Century Gothic"/>
              </a:rPr>
              <a:t>Violence in the UK</a:t>
            </a:r>
          </a:p>
        </p:txBody>
      </p:sp>
      <p:sp>
        <p:nvSpPr>
          <p:cNvPr id="239" name="Google Shape;239;p39"/>
          <p:cNvSpPr/>
          <p:nvPr/>
        </p:nvSpPr>
        <p:spPr>
          <a:xfrm>
            <a:off x="7634587" y="4978384"/>
            <a:ext cx="2414958" cy="869948"/>
          </a:xfrm>
          <a:prstGeom prst="rect">
            <a:avLst/>
          </a:prstGeom>
          <a:noFill/>
          <a:ln>
            <a:noFill/>
          </a:ln>
        </p:spPr>
        <p:txBody>
          <a:bodyPr spcFirstLastPara="1" wrap="square" lIns="91425" tIns="91425" rIns="91425" bIns="91425" anchor="t" anchorCtr="0">
            <a:noAutofit/>
          </a:bodyPr>
          <a:lstStyle/>
          <a:p>
            <a:pPr algn="ctr">
              <a:lnSpc>
                <a:spcPct val="115000"/>
              </a:lnSpc>
            </a:pPr>
            <a:r>
              <a:rPr lang="en"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YouGov poll for UN Women, 2021</a:t>
            </a:r>
            <a:r>
              <a:rPr lang="en" sz="8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 </a:t>
            </a:r>
            <a:endParaRPr sz="17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endParaRPr>
          </a:p>
        </p:txBody>
      </p:sp>
      <p:sp>
        <p:nvSpPr>
          <p:cNvPr id="244" name="Google Shape;244;p39"/>
          <p:cNvSpPr/>
          <p:nvPr/>
        </p:nvSpPr>
        <p:spPr>
          <a:xfrm>
            <a:off x="4795863" y="4978384"/>
            <a:ext cx="2575157" cy="869948"/>
          </a:xfrm>
          <a:prstGeom prst="rect">
            <a:avLst/>
          </a:prstGeom>
          <a:noFill/>
          <a:ln>
            <a:noFill/>
          </a:ln>
        </p:spPr>
        <p:txBody>
          <a:bodyPr spcFirstLastPara="1" wrap="square" lIns="91425" tIns="91425" rIns="91425" bIns="91425" anchor="t" anchorCtr="0">
            <a:noAutofit/>
          </a:bodyPr>
          <a:lstStyle/>
          <a:p>
            <a:pPr algn="ctr">
              <a:lnSpc>
                <a:spcPct val="115000"/>
              </a:lnSpc>
            </a:pPr>
            <a:r>
              <a:rPr lang="en"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 SurvivorsUK, 2021</a:t>
            </a:r>
            <a:endParaRPr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endParaRPr>
          </a:p>
        </p:txBody>
      </p:sp>
      <p:sp>
        <p:nvSpPr>
          <p:cNvPr id="246" name="Google Shape;246;p39"/>
          <p:cNvSpPr/>
          <p:nvPr/>
        </p:nvSpPr>
        <p:spPr>
          <a:xfrm>
            <a:off x="2105689" y="2572726"/>
            <a:ext cx="2509863" cy="3267235"/>
          </a:xfrm>
          <a:prstGeom prst="rect">
            <a:avLst/>
          </a:prstGeom>
          <a:solidFill>
            <a:srgbClr val="F1CC25"/>
          </a:solidFill>
          <a:ln>
            <a:noFill/>
          </a:ln>
        </p:spPr>
        <p:txBody>
          <a:bodyPr spcFirstLastPara="1" wrap="square" lIns="91425" tIns="91425" rIns="91425" bIns="91425" anchor="ctr" anchorCtr="0">
            <a:noAutofit/>
          </a:bodyPr>
          <a:lstStyle/>
          <a:p>
            <a:endParaRPr/>
          </a:p>
        </p:txBody>
      </p:sp>
      <p:sp>
        <p:nvSpPr>
          <p:cNvPr id="251" name="Google Shape;251;p39"/>
          <p:cNvSpPr/>
          <p:nvPr/>
        </p:nvSpPr>
        <p:spPr>
          <a:xfrm>
            <a:off x="2144532" y="4978384"/>
            <a:ext cx="2414958" cy="725486"/>
          </a:xfrm>
          <a:prstGeom prst="rect">
            <a:avLst/>
          </a:prstGeom>
          <a:noFill/>
          <a:ln>
            <a:noFill/>
          </a:ln>
        </p:spPr>
        <p:txBody>
          <a:bodyPr spcFirstLastPara="1" wrap="square" lIns="91425" tIns="91425" rIns="91425" bIns="91425" anchor="t" anchorCtr="0">
            <a:noAutofit/>
          </a:bodyPr>
          <a:lstStyle/>
          <a:p>
            <a:pPr algn="ctr">
              <a:lnSpc>
                <a:spcPct val="115000"/>
              </a:lnSpc>
            </a:pPr>
            <a:r>
              <a:rPr lang="en" sz="17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Office for National   Statistics (ONS), 2021</a:t>
            </a:r>
            <a:endParaRPr sz="17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endParaRPr>
          </a:p>
        </p:txBody>
      </p:sp>
      <p:sp>
        <p:nvSpPr>
          <p:cNvPr id="255" name="Google Shape;255;p39"/>
          <p:cNvSpPr/>
          <p:nvPr/>
        </p:nvSpPr>
        <p:spPr>
          <a:xfrm>
            <a:off x="2108700" y="1474987"/>
            <a:ext cx="7974600" cy="927900"/>
          </a:xfrm>
          <a:prstGeom prst="rect">
            <a:avLst/>
          </a:prstGeom>
          <a:solidFill>
            <a:srgbClr val="F1CC25"/>
          </a:solidFill>
          <a:ln>
            <a:noFill/>
          </a:ln>
        </p:spPr>
        <p:txBody>
          <a:bodyPr spcFirstLastPara="1" wrap="square" lIns="91425" tIns="45700" rIns="91425" bIns="45700" anchor="ctr" anchorCtr="0">
            <a:noAutofit/>
          </a:bodyPr>
          <a:lstStyle/>
          <a:p>
            <a:endParaRPr/>
          </a:p>
        </p:txBody>
      </p:sp>
      <p:sp>
        <p:nvSpPr>
          <p:cNvPr id="256" name="Google Shape;256;p39"/>
          <p:cNvSpPr txBox="1"/>
          <p:nvPr/>
        </p:nvSpPr>
        <p:spPr>
          <a:xfrm>
            <a:off x="2145900" y="1426000"/>
            <a:ext cx="7900200" cy="815578"/>
          </a:xfrm>
          <a:prstGeom prst="rect">
            <a:avLst/>
          </a:prstGeom>
          <a:noFill/>
          <a:ln>
            <a:noFill/>
          </a:ln>
        </p:spPr>
        <p:txBody>
          <a:bodyPr spcFirstLastPara="1" wrap="square" lIns="91425" tIns="91425" rIns="91425" bIns="91425" anchor="t" anchorCtr="0">
            <a:spAutoFit/>
          </a:bodyPr>
          <a:lstStyle/>
          <a:p>
            <a:pPr algn="ctr"/>
            <a:r>
              <a:rPr lang="en" sz="16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Nearly </a:t>
            </a:r>
            <a:r>
              <a:rPr lang="en" sz="25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90%</a:t>
            </a:r>
            <a:r>
              <a:rPr lang="en"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 of girls </a:t>
            </a:r>
            <a:r>
              <a:rPr lang="en" sz="16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and nearly </a:t>
            </a:r>
            <a:r>
              <a:rPr lang="en" sz="25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50%</a:t>
            </a:r>
            <a:r>
              <a:rPr lang="en"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 of boys</a:t>
            </a:r>
            <a:r>
              <a:rPr lang="en" sz="16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 have often or sometimes been sent unwanted explicit images or videos (or their peers were) (Ofsted, 2021)</a:t>
            </a:r>
            <a:endParaRPr sz="16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endParaRPr>
          </a:p>
        </p:txBody>
      </p:sp>
      <p:grpSp>
        <p:nvGrpSpPr>
          <p:cNvPr id="5" name="Group 4">
            <a:extLst>
              <a:ext uri="{FF2B5EF4-FFF2-40B4-BE49-F238E27FC236}">
                <a16:creationId xmlns:a16="http://schemas.microsoft.com/office/drawing/2014/main" id="{0560267B-53FE-4777-807E-1F4CAF7DB2A0}"/>
              </a:ext>
            </a:extLst>
          </p:cNvPr>
          <p:cNvGrpSpPr/>
          <p:nvPr/>
        </p:nvGrpSpPr>
        <p:grpSpPr>
          <a:xfrm>
            <a:off x="2211338" y="2706466"/>
            <a:ext cx="2294442" cy="2311811"/>
            <a:chOff x="2211338" y="2706466"/>
            <a:chExt cx="2294442" cy="2311811"/>
          </a:xfrm>
        </p:grpSpPr>
        <p:sp>
          <p:nvSpPr>
            <p:cNvPr id="250" name="Google Shape;250;p39"/>
            <p:cNvSpPr/>
            <p:nvPr/>
          </p:nvSpPr>
          <p:spPr>
            <a:xfrm rot="5400000">
              <a:off x="3209192" y="4696959"/>
              <a:ext cx="311864" cy="330772"/>
            </a:xfrm>
            <a:prstGeom prst="rightArrow">
              <a:avLst>
                <a:gd name="adj1" fmla="val 34239"/>
                <a:gd name="adj2" fmla="val 57035"/>
              </a:avLst>
            </a:prstGeom>
            <a:solidFill>
              <a:srgbClr val="FFFFFF"/>
            </a:solidFill>
            <a:ln w="19050">
              <a:solidFill>
                <a:schemeClr val="tx1"/>
              </a:solidFill>
            </a:ln>
          </p:spPr>
          <p:txBody>
            <a:bodyPr spcFirstLastPara="1" wrap="square" lIns="91425" tIns="91425" rIns="91425" bIns="91425" anchor="ctr" anchorCtr="0">
              <a:noAutofit/>
            </a:bodyPr>
            <a:lstStyle/>
            <a:p>
              <a:endParaRPr/>
            </a:p>
          </p:txBody>
        </p:sp>
        <p:sp>
          <p:nvSpPr>
            <p:cNvPr id="31" name="Google Shape;247;p39">
              <a:extLst>
                <a:ext uri="{FF2B5EF4-FFF2-40B4-BE49-F238E27FC236}">
                  <a16:creationId xmlns:a16="http://schemas.microsoft.com/office/drawing/2014/main" id="{150F625D-B50C-47E8-A07E-6DBC21751AE7}"/>
                </a:ext>
              </a:extLst>
            </p:cNvPr>
            <p:cNvSpPr/>
            <p:nvPr/>
          </p:nvSpPr>
          <p:spPr>
            <a:xfrm>
              <a:off x="2211338" y="2706466"/>
              <a:ext cx="2294442" cy="2011124"/>
            </a:xfrm>
            <a:prstGeom prst="rect">
              <a:avLst/>
            </a:prstGeom>
            <a:solidFill>
              <a:srgbClr val="FFFFFF"/>
            </a:solidFill>
            <a:ln w="1905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Rectangle 3">
              <a:extLst>
                <a:ext uri="{FF2B5EF4-FFF2-40B4-BE49-F238E27FC236}">
                  <a16:creationId xmlns:a16="http://schemas.microsoft.com/office/drawing/2014/main" id="{AC8A7B4F-7990-403F-9F0E-A115323CDE96}"/>
                </a:ext>
              </a:extLst>
            </p:cNvPr>
            <p:cNvSpPr/>
            <p:nvPr/>
          </p:nvSpPr>
          <p:spPr>
            <a:xfrm>
              <a:off x="3319463" y="4690025"/>
              <a:ext cx="92868" cy="6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2FCAB861-E7E5-43CA-A52E-5C1361548E86}"/>
              </a:ext>
            </a:extLst>
          </p:cNvPr>
          <p:cNvSpPr txBox="1"/>
          <p:nvPr/>
        </p:nvSpPr>
        <p:spPr>
          <a:xfrm>
            <a:off x="2157628" y="2766653"/>
            <a:ext cx="2401862" cy="1815882"/>
          </a:xfrm>
          <a:prstGeom prst="rect">
            <a:avLst/>
          </a:prstGeom>
          <a:noFill/>
        </p:spPr>
        <p:txBody>
          <a:bodyPr wrap="square" rtlCol="0">
            <a:spAutoFit/>
          </a:bodyPr>
          <a:lstStyle/>
          <a:p>
            <a:pPr algn="ctr"/>
            <a:r>
              <a:rPr lang="en" sz="32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22.9%</a:t>
            </a:r>
            <a:r>
              <a:rPr lang="en"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 </a:t>
            </a:r>
            <a:r>
              <a:rPr lang="en-GB"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of women</a:t>
            </a:r>
            <a:endParaRPr lang="en-GB" sz="18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endParaRPr>
          </a:p>
          <a:p>
            <a:pPr algn="ctr"/>
            <a:r>
              <a:rPr lang="en"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&amp; </a:t>
            </a:r>
            <a:r>
              <a:rPr lang="en" sz="32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4.4%</a:t>
            </a:r>
            <a:r>
              <a:rPr lang="en"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 of men</a:t>
            </a:r>
          </a:p>
          <a:p>
            <a:pPr algn="ctr"/>
            <a:r>
              <a:rPr lang="en-GB" sz="16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have survived sexual assault or attempted sexual assault</a:t>
            </a:r>
          </a:p>
        </p:txBody>
      </p:sp>
      <p:grpSp>
        <p:nvGrpSpPr>
          <p:cNvPr id="35" name="Group 34">
            <a:extLst>
              <a:ext uri="{FF2B5EF4-FFF2-40B4-BE49-F238E27FC236}">
                <a16:creationId xmlns:a16="http://schemas.microsoft.com/office/drawing/2014/main" id="{299979CC-77AE-4D80-91CD-6F29E86BDE85}"/>
              </a:ext>
            </a:extLst>
          </p:cNvPr>
          <p:cNvGrpSpPr/>
          <p:nvPr/>
        </p:nvGrpSpPr>
        <p:grpSpPr>
          <a:xfrm>
            <a:off x="4953645" y="2706466"/>
            <a:ext cx="2294442" cy="2311811"/>
            <a:chOff x="2211338" y="2706466"/>
            <a:chExt cx="2294442" cy="2311811"/>
          </a:xfrm>
        </p:grpSpPr>
        <p:sp>
          <p:nvSpPr>
            <p:cNvPr id="36" name="Google Shape;250;p39">
              <a:extLst>
                <a:ext uri="{FF2B5EF4-FFF2-40B4-BE49-F238E27FC236}">
                  <a16:creationId xmlns:a16="http://schemas.microsoft.com/office/drawing/2014/main" id="{DB626F41-1ED0-4CDE-BBE2-E4E6347D39D4}"/>
                </a:ext>
              </a:extLst>
            </p:cNvPr>
            <p:cNvSpPr/>
            <p:nvPr/>
          </p:nvSpPr>
          <p:spPr>
            <a:xfrm rot="5400000">
              <a:off x="3209192" y="4696959"/>
              <a:ext cx="311864" cy="330772"/>
            </a:xfrm>
            <a:prstGeom prst="rightArrow">
              <a:avLst>
                <a:gd name="adj1" fmla="val 34239"/>
                <a:gd name="adj2" fmla="val 57035"/>
              </a:avLst>
            </a:prstGeom>
            <a:solidFill>
              <a:srgbClr val="FFFFFF"/>
            </a:solidFill>
            <a:ln w="19050">
              <a:solidFill>
                <a:schemeClr val="tx1"/>
              </a:solidFill>
            </a:ln>
          </p:spPr>
          <p:txBody>
            <a:bodyPr spcFirstLastPara="1" wrap="square" lIns="91425" tIns="91425" rIns="91425" bIns="91425" anchor="ctr" anchorCtr="0">
              <a:noAutofit/>
            </a:bodyPr>
            <a:lstStyle/>
            <a:p>
              <a:endParaRPr/>
            </a:p>
          </p:txBody>
        </p:sp>
        <p:sp>
          <p:nvSpPr>
            <p:cNvPr id="37" name="Google Shape;247;p39">
              <a:extLst>
                <a:ext uri="{FF2B5EF4-FFF2-40B4-BE49-F238E27FC236}">
                  <a16:creationId xmlns:a16="http://schemas.microsoft.com/office/drawing/2014/main" id="{76F76A04-71FC-4B91-ABB6-06EC3F0C4208}"/>
                </a:ext>
              </a:extLst>
            </p:cNvPr>
            <p:cNvSpPr/>
            <p:nvPr/>
          </p:nvSpPr>
          <p:spPr>
            <a:xfrm>
              <a:off x="2211338" y="2706466"/>
              <a:ext cx="2294442" cy="2011124"/>
            </a:xfrm>
            <a:prstGeom prst="rect">
              <a:avLst/>
            </a:prstGeom>
            <a:solidFill>
              <a:srgbClr val="FFFFFF"/>
            </a:solidFill>
            <a:ln w="1905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 name="Rectangle 37">
              <a:extLst>
                <a:ext uri="{FF2B5EF4-FFF2-40B4-BE49-F238E27FC236}">
                  <a16:creationId xmlns:a16="http://schemas.microsoft.com/office/drawing/2014/main" id="{CDC31E2A-1C6E-4881-B20F-AE3DC03DB54F}"/>
                </a:ext>
              </a:extLst>
            </p:cNvPr>
            <p:cNvSpPr/>
            <p:nvPr/>
          </p:nvSpPr>
          <p:spPr>
            <a:xfrm>
              <a:off x="3319463" y="4690025"/>
              <a:ext cx="92868" cy="6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2AF21573-3DDF-4248-8E88-6EB10AD388A5}"/>
              </a:ext>
            </a:extLst>
          </p:cNvPr>
          <p:cNvGrpSpPr/>
          <p:nvPr/>
        </p:nvGrpSpPr>
        <p:grpSpPr>
          <a:xfrm>
            <a:off x="7688280" y="2688116"/>
            <a:ext cx="2294442" cy="2311811"/>
            <a:chOff x="2211338" y="2706466"/>
            <a:chExt cx="2294442" cy="2311811"/>
          </a:xfrm>
        </p:grpSpPr>
        <p:sp>
          <p:nvSpPr>
            <p:cNvPr id="40" name="Google Shape;250;p39">
              <a:extLst>
                <a:ext uri="{FF2B5EF4-FFF2-40B4-BE49-F238E27FC236}">
                  <a16:creationId xmlns:a16="http://schemas.microsoft.com/office/drawing/2014/main" id="{E7936EC3-24C8-4D9C-9A04-EB7D74126664}"/>
                </a:ext>
              </a:extLst>
            </p:cNvPr>
            <p:cNvSpPr/>
            <p:nvPr/>
          </p:nvSpPr>
          <p:spPr>
            <a:xfrm rot="5400000">
              <a:off x="3209192" y="4696959"/>
              <a:ext cx="311864" cy="330772"/>
            </a:xfrm>
            <a:prstGeom prst="rightArrow">
              <a:avLst>
                <a:gd name="adj1" fmla="val 34239"/>
                <a:gd name="adj2" fmla="val 57035"/>
              </a:avLst>
            </a:prstGeom>
            <a:solidFill>
              <a:srgbClr val="FFFFFF"/>
            </a:solidFill>
            <a:ln w="19050">
              <a:solidFill>
                <a:schemeClr val="tx1"/>
              </a:solidFill>
            </a:ln>
          </p:spPr>
          <p:txBody>
            <a:bodyPr spcFirstLastPara="1" wrap="square" lIns="91425" tIns="91425" rIns="91425" bIns="91425" anchor="ctr" anchorCtr="0">
              <a:noAutofit/>
            </a:bodyPr>
            <a:lstStyle/>
            <a:p>
              <a:endParaRPr/>
            </a:p>
          </p:txBody>
        </p:sp>
        <p:sp>
          <p:nvSpPr>
            <p:cNvPr id="41" name="Google Shape;247;p39">
              <a:extLst>
                <a:ext uri="{FF2B5EF4-FFF2-40B4-BE49-F238E27FC236}">
                  <a16:creationId xmlns:a16="http://schemas.microsoft.com/office/drawing/2014/main" id="{64A868FB-0C1E-4EBA-9922-ED906F49D25F}"/>
                </a:ext>
              </a:extLst>
            </p:cNvPr>
            <p:cNvSpPr/>
            <p:nvPr/>
          </p:nvSpPr>
          <p:spPr>
            <a:xfrm>
              <a:off x="2211338" y="2706466"/>
              <a:ext cx="2294442" cy="2011124"/>
            </a:xfrm>
            <a:prstGeom prst="rect">
              <a:avLst/>
            </a:prstGeom>
            <a:solidFill>
              <a:srgbClr val="FFFFFF"/>
            </a:solidFill>
            <a:ln w="1905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Rectangle 41">
              <a:extLst>
                <a:ext uri="{FF2B5EF4-FFF2-40B4-BE49-F238E27FC236}">
                  <a16:creationId xmlns:a16="http://schemas.microsoft.com/office/drawing/2014/main" id="{260B7D74-6287-47E9-BE2B-F9BC7BA2C8FB}"/>
                </a:ext>
              </a:extLst>
            </p:cNvPr>
            <p:cNvSpPr/>
            <p:nvPr/>
          </p:nvSpPr>
          <p:spPr>
            <a:xfrm>
              <a:off x="3319463" y="4690025"/>
              <a:ext cx="92868" cy="6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a:extLst>
              <a:ext uri="{FF2B5EF4-FFF2-40B4-BE49-F238E27FC236}">
                <a16:creationId xmlns:a16="http://schemas.microsoft.com/office/drawing/2014/main" id="{1A9BF3B2-A922-4ABE-B719-BBB9B8E919D5}"/>
              </a:ext>
            </a:extLst>
          </p:cNvPr>
          <p:cNvSpPr txBox="1"/>
          <p:nvPr/>
        </p:nvSpPr>
        <p:spPr>
          <a:xfrm>
            <a:off x="4897130" y="2766653"/>
            <a:ext cx="2401862" cy="1569660"/>
          </a:xfrm>
          <a:prstGeom prst="rect">
            <a:avLst/>
          </a:prstGeom>
          <a:noFill/>
        </p:spPr>
        <p:txBody>
          <a:bodyPr wrap="square" rtlCol="0">
            <a:spAutoFit/>
          </a:bodyPr>
          <a:lstStyle/>
          <a:p>
            <a:pPr algn="ctr"/>
            <a:r>
              <a:rPr lang="en" sz="32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45%</a:t>
            </a:r>
            <a:endParaRPr lang="en"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endParaRPr>
          </a:p>
          <a:p>
            <a:pPr algn="ctr"/>
            <a:r>
              <a:rPr lang="en-GB"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of gay and </a:t>
            </a:r>
          </a:p>
          <a:p>
            <a:pPr algn="ctr"/>
            <a:r>
              <a:rPr lang="en-GB"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bisexual men </a:t>
            </a:r>
          </a:p>
          <a:p>
            <a:pPr algn="ctr"/>
            <a:r>
              <a:rPr lang="en-GB" sz="16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in Britain have been sexually assaulted</a:t>
            </a:r>
          </a:p>
        </p:txBody>
      </p:sp>
      <p:sp>
        <p:nvSpPr>
          <p:cNvPr id="44" name="TextBox 43">
            <a:extLst>
              <a:ext uri="{FF2B5EF4-FFF2-40B4-BE49-F238E27FC236}">
                <a16:creationId xmlns:a16="http://schemas.microsoft.com/office/drawing/2014/main" id="{022373F4-3A91-402A-BD10-62138ECA9614}"/>
              </a:ext>
            </a:extLst>
          </p:cNvPr>
          <p:cNvSpPr txBox="1"/>
          <p:nvPr/>
        </p:nvSpPr>
        <p:spPr>
          <a:xfrm>
            <a:off x="7632510" y="2763761"/>
            <a:ext cx="2401862" cy="1569660"/>
          </a:xfrm>
          <a:prstGeom prst="rect">
            <a:avLst/>
          </a:prstGeom>
          <a:noFill/>
        </p:spPr>
        <p:txBody>
          <a:bodyPr wrap="square" rtlCol="0">
            <a:spAutoFit/>
          </a:bodyPr>
          <a:lstStyle/>
          <a:p>
            <a:pPr algn="ctr"/>
            <a:r>
              <a:rPr lang="en" sz="32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97%</a:t>
            </a:r>
            <a:endParaRPr lang="en"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endParaRPr>
          </a:p>
          <a:p>
            <a:pPr algn="ctr"/>
            <a:r>
              <a:rPr lang="en-GB" sz="1600" b="1"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of young women</a:t>
            </a:r>
          </a:p>
          <a:p>
            <a:pPr algn="ctr"/>
            <a:r>
              <a:rPr lang="en-GB" sz="16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aged 18-24</a:t>
            </a:r>
          </a:p>
          <a:p>
            <a:pPr algn="ctr"/>
            <a:r>
              <a:rPr lang="en-GB" sz="16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have been sexually harassed</a:t>
            </a:r>
          </a:p>
        </p:txBody>
      </p:sp>
    </p:spTree>
    <p:extLst>
      <p:ext uri="{BB962C8B-B14F-4D97-AF65-F5344CB8AC3E}">
        <p14:creationId xmlns:p14="http://schemas.microsoft.com/office/powerpoint/2010/main" val="171953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Title 1">
            <a:extLst>
              <a:ext uri="{FF2B5EF4-FFF2-40B4-BE49-F238E27FC236}">
                <a16:creationId xmlns:a16="http://schemas.microsoft.com/office/drawing/2014/main" id="{E75C36B8-9562-421E-8A41-6A2FCCB1D4AB}"/>
              </a:ext>
            </a:extLst>
          </p:cNvPr>
          <p:cNvSpPr>
            <a:spLocks noGrp="1"/>
          </p:cNvSpPr>
          <p:nvPr>
            <p:ph type="title"/>
          </p:nvPr>
        </p:nvSpPr>
        <p:spPr/>
        <p:txBody>
          <a:bodyPr>
            <a:normAutofit/>
          </a:bodyPr>
          <a:lstStyle/>
          <a:p>
            <a:r>
              <a:rPr lang="en-GB" dirty="0"/>
              <a:t>Underreporting of Sexual &amp; Gender-Based Violence</a:t>
            </a:r>
          </a:p>
        </p:txBody>
      </p:sp>
      <p:sp>
        <p:nvSpPr>
          <p:cNvPr id="262" name="Google Shape;262;p40"/>
          <p:cNvSpPr txBox="1">
            <a:spLocks noGrp="1"/>
          </p:cNvSpPr>
          <p:nvPr>
            <p:ph type="body" idx="4294967295"/>
          </p:nvPr>
        </p:nvSpPr>
        <p:spPr>
          <a:xfrm>
            <a:off x="4415589" y="1177925"/>
            <a:ext cx="7230979" cy="4416759"/>
          </a:xfrm>
          <a:prstGeom prst="rect">
            <a:avLst/>
          </a:prstGeom>
          <a:noFill/>
          <a:ln>
            <a:noFill/>
          </a:ln>
        </p:spPr>
        <p:txBody>
          <a:bodyPr spcFirstLastPara="1" vert="horz" wrap="square" lIns="91425" tIns="45700" rIns="91425" bIns="45700" rtlCol="0" anchor="ctr" anchorCtr="0">
            <a:noAutofit/>
          </a:bodyPr>
          <a:lstStyle/>
          <a:p>
            <a:pPr marL="400050" indent="-349250">
              <a:lnSpc>
                <a:spcPct val="115000"/>
              </a:lnSpc>
              <a:spcBef>
                <a:spcPts val="0"/>
              </a:spcBef>
              <a:buClr>
                <a:schemeClr val="dk1"/>
              </a:buClr>
              <a:buSzPts val="1900"/>
              <a:buFont typeface="Century Gothic"/>
              <a:buChar char="●"/>
            </a:pPr>
            <a:r>
              <a:rPr lang="en" sz="2000" dirty="0">
                <a:solidFill>
                  <a:schemeClr val="dk1"/>
                </a:solidFill>
                <a:ea typeface="Century Gothic"/>
                <a:sym typeface="Century Gothic"/>
              </a:rPr>
              <a:t>Only 5% of young people told their parents/carers about their experiences of image-based sexual harassment &amp; abuse, and a mere 2% reported it to their school (</a:t>
            </a:r>
            <a:r>
              <a:rPr lang="en" sz="2000" dirty="0">
                <a:solidFill>
                  <a:schemeClr val="dk1"/>
                </a:solidFill>
                <a:highlight>
                  <a:srgbClr val="FFFFFF"/>
                </a:highlight>
                <a:ea typeface="Century Gothic"/>
                <a:sym typeface="Century Gothic"/>
              </a:rPr>
              <a:t>Ringrose, Regehr and Milne, 2021).</a:t>
            </a:r>
            <a:endParaRPr sz="2000" dirty="0">
              <a:solidFill>
                <a:schemeClr val="dk1"/>
              </a:solidFill>
              <a:highlight>
                <a:srgbClr val="FFFFFF"/>
              </a:highlight>
              <a:ea typeface="Century Gothic"/>
              <a:sym typeface="Century Gothic"/>
            </a:endParaRPr>
          </a:p>
          <a:p>
            <a:pPr marL="400050">
              <a:lnSpc>
                <a:spcPct val="115000"/>
              </a:lnSpc>
              <a:spcBef>
                <a:spcPts val="0"/>
              </a:spcBef>
              <a:buNone/>
            </a:pPr>
            <a:endParaRPr sz="2000" dirty="0">
              <a:solidFill>
                <a:schemeClr val="dk1"/>
              </a:solidFill>
              <a:ea typeface="Century Gothic"/>
              <a:sym typeface="Century Gothic"/>
            </a:endParaRPr>
          </a:p>
          <a:p>
            <a:pPr marL="400050" indent="-349250">
              <a:lnSpc>
                <a:spcPct val="115000"/>
              </a:lnSpc>
              <a:spcBef>
                <a:spcPts val="0"/>
              </a:spcBef>
              <a:buClr>
                <a:schemeClr val="dk1"/>
              </a:buClr>
              <a:buSzPts val="1900"/>
              <a:buFont typeface="Century Gothic"/>
              <a:buChar char="●"/>
            </a:pPr>
            <a:r>
              <a:rPr lang="en" sz="2000" dirty="0">
                <a:solidFill>
                  <a:schemeClr val="dk1"/>
                </a:solidFill>
                <a:ea typeface="Century Gothic"/>
                <a:sym typeface="Century Gothic"/>
              </a:rPr>
              <a:t>37% of gay and bisexual men felt they could not speak to anyone after experiencing sexual assault and only 14% reported their experience to the police (SurvivorsUK, 2021).</a:t>
            </a:r>
            <a:endParaRPr sz="2000" dirty="0">
              <a:solidFill>
                <a:schemeClr val="dk1"/>
              </a:solidFill>
              <a:ea typeface="Century Gothic"/>
              <a:sym typeface="Century Gothic"/>
            </a:endParaRPr>
          </a:p>
          <a:p>
            <a:pPr marL="400050">
              <a:lnSpc>
                <a:spcPct val="115000"/>
              </a:lnSpc>
              <a:spcBef>
                <a:spcPts val="0"/>
              </a:spcBef>
              <a:buNone/>
            </a:pPr>
            <a:endParaRPr sz="2000" dirty="0">
              <a:solidFill>
                <a:schemeClr val="dk1"/>
              </a:solidFill>
              <a:ea typeface="Century Gothic"/>
              <a:sym typeface="Century Gothic"/>
            </a:endParaRPr>
          </a:p>
          <a:p>
            <a:pPr marL="400050" indent="-349250">
              <a:lnSpc>
                <a:spcPct val="115000"/>
              </a:lnSpc>
              <a:spcBef>
                <a:spcPts val="0"/>
              </a:spcBef>
              <a:buClr>
                <a:schemeClr val="dk1"/>
              </a:buClr>
              <a:buSzPts val="1900"/>
              <a:buFont typeface="Century Gothic"/>
              <a:buChar char="●"/>
            </a:pPr>
            <a:r>
              <a:rPr lang="en" sz="2000" b="1" dirty="0">
                <a:solidFill>
                  <a:schemeClr val="dk1"/>
                </a:solidFill>
                <a:ea typeface="Century Gothic"/>
                <a:sym typeface="Century Gothic"/>
              </a:rPr>
              <a:t>Why do you think some people struggle to report sexual and gender-based violence?</a:t>
            </a:r>
            <a:endParaRPr sz="2000" b="1" dirty="0">
              <a:solidFill>
                <a:schemeClr val="dk1"/>
              </a:solidFill>
              <a:ea typeface="Century Gothic"/>
              <a:sym typeface="Century Gothic"/>
            </a:endParaRPr>
          </a:p>
        </p:txBody>
      </p:sp>
      <p:pic>
        <p:nvPicPr>
          <p:cNvPr id="264" name="Google Shape;264;p40"/>
          <p:cNvPicPr preferRelativeResize="0"/>
          <p:nvPr/>
        </p:nvPicPr>
        <p:blipFill>
          <a:blip r:embed="rId3">
            <a:alphaModFix/>
          </a:blip>
          <a:stretch>
            <a:fillRect/>
          </a:stretch>
        </p:blipFill>
        <p:spPr>
          <a:xfrm>
            <a:off x="1187922" y="1177925"/>
            <a:ext cx="2370550" cy="2362900"/>
          </a:xfrm>
          <a:prstGeom prst="rect">
            <a:avLst/>
          </a:prstGeom>
          <a:noFill/>
          <a:ln>
            <a:noFill/>
          </a:ln>
        </p:spPr>
      </p:pic>
      <p:pic>
        <p:nvPicPr>
          <p:cNvPr id="265" name="Google Shape;265;p40"/>
          <p:cNvPicPr preferRelativeResize="0"/>
          <p:nvPr/>
        </p:nvPicPr>
        <p:blipFill rotWithShape="1">
          <a:blip r:embed="rId4">
            <a:alphaModFix/>
          </a:blip>
          <a:srcRect l="8650" r="4325"/>
          <a:stretch/>
        </p:blipFill>
        <p:spPr>
          <a:xfrm>
            <a:off x="1187922" y="3658117"/>
            <a:ext cx="2867875" cy="2362900"/>
          </a:xfrm>
          <a:prstGeom prst="rect">
            <a:avLst/>
          </a:prstGeom>
          <a:noFill/>
          <a:ln>
            <a:noFill/>
          </a:ln>
        </p:spPr>
      </p:pic>
    </p:spTree>
    <p:extLst>
      <p:ext uri="{BB962C8B-B14F-4D97-AF65-F5344CB8AC3E}">
        <p14:creationId xmlns:p14="http://schemas.microsoft.com/office/powerpoint/2010/main" val="381975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 name="Title 1">
            <a:extLst>
              <a:ext uri="{FF2B5EF4-FFF2-40B4-BE49-F238E27FC236}">
                <a16:creationId xmlns:a16="http://schemas.microsoft.com/office/drawing/2014/main" id="{ADBA18DA-5B6A-4F3B-9219-526555AD6F48}"/>
              </a:ext>
            </a:extLst>
          </p:cNvPr>
          <p:cNvSpPr>
            <a:spLocks noGrp="1"/>
          </p:cNvSpPr>
          <p:nvPr>
            <p:ph type="title"/>
          </p:nvPr>
        </p:nvSpPr>
        <p:spPr/>
        <p:txBody>
          <a:bodyPr>
            <a:normAutofit/>
          </a:bodyPr>
          <a:lstStyle/>
          <a:p>
            <a:r>
              <a:rPr lang="en-GB" dirty="0"/>
              <a:t>Masculinities and Sexual and Gender-Based Violence</a:t>
            </a:r>
          </a:p>
        </p:txBody>
      </p:sp>
      <p:sp>
        <p:nvSpPr>
          <p:cNvPr id="271" name="Google Shape;271;p41"/>
          <p:cNvSpPr txBox="1">
            <a:spLocks noGrp="1"/>
          </p:cNvSpPr>
          <p:nvPr>
            <p:ph type="body" idx="4294967295"/>
          </p:nvPr>
        </p:nvSpPr>
        <p:spPr>
          <a:xfrm>
            <a:off x="4632159" y="1120067"/>
            <a:ext cx="6978316" cy="4786313"/>
          </a:xfrm>
          <a:prstGeom prst="rect">
            <a:avLst/>
          </a:prstGeom>
        </p:spPr>
        <p:txBody>
          <a:bodyPr spcFirstLastPara="1" vert="horz" wrap="square" lIns="91425" tIns="0" rIns="91425" bIns="45700" rtlCol="0" anchor="t" anchorCtr="0">
            <a:noAutofit/>
          </a:bodyPr>
          <a:lstStyle/>
          <a:p>
            <a:pPr marL="0" indent="0">
              <a:lnSpc>
                <a:spcPct val="115000"/>
              </a:lnSpc>
              <a:buNone/>
            </a:pPr>
            <a:r>
              <a:rPr lang="en" sz="2400" dirty="0">
                <a:solidFill>
                  <a:schemeClr val="dk1"/>
                </a:solidFill>
                <a:ea typeface="Century Gothic"/>
                <a:sym typeface="Century Gothic"/>
              </a:rPr>
              <a:t>The Idea that being a ‘man’ = strong, dominant, sexually assertive</a:t>
            </a:r>
            <a:endParaRPr sz="2400" dirty="0">
              <a:solidFill>
                <a:schemeClr val="dk1"/>
              </a:solidFill>
              <a:ea typeface="Century Gothic"/>
              <a:sym typeface="Century Gothic"/>
            </a:endParaRPr>
          </a:p>
          <a:p>
            <a:pPr marL="0" indent="0">
              <a:lnSpc>
                <a:spcPct val="115000"/>
              </a:lnSpc>
              <a:buNone/>
            </a:pPr>
            <a:r>
              <a:rPr lang="en" sz="2400" dirty="0">
                <a:solidFill>
                  <a:schemeClr val="dk1"/>
                </a:solidFill>
                <a:ea typeface="Century Gothic"/>
                <a:sym typeface="Century Gothic"/>
              </a:rPr>
              <a:t>Leads to...</a:t>
            </a:r>
            <a:endParaRPr sz="2400" dirty="0">
              <a:solidFill>
                <a:schemeClr val="dk1"/>
              </a:solidFill>
              <a:ea typeface="Century Gothic"/>
              <a:sym typeface="Century Gothic"/>
            </a:endParaRPr>
          </a:p>
          <a:p>
            <a:pPr marL="457200" indent="-342900">
              <a:lnSpc>
                <a:spcPct val="115000"/>
              </a:lnSpc>
              <a:buSzPts val="1800"/>
              <a:buFont typeface="Century Gothic"/>
              <a:buChar char="●"/>
            </a:pPr>
            <a:r>
              <a:rPr lang="en" sz="2400" dirty="0">
                <a:solidFill>
                  <a:schemeClr val="dk1"/>
                </a:solidFill>
                <a:ea typeface="Century Gothic"/>
                <a:sym typeface="Century Gothic"/>
              </a:rPr>
              <a:t>Some boys and men participating in sexual and gender-based violence, and rape culture</a:t>
            </a:r>
            <a:endParaRPr sz="2400" dirty="0">
              <a:solidFill>
                <a:schemeClr val="dk1"/>
              </a:solidFill>
              <a:ea typeface="Century Gothic"/>
              <a:sym typeface="Century Gothic"/>
            </a:endParaRPr>
          </a:p>
          <a:p>
            <a:pPr marL="457200" indent="-342900">
              <a:lnSpc>
                <a:spcPct val="115000"/>
              </a:lnSpc>
              <a:buSzPts val="1800"/>
              <a:buFont typeface="Century Gothic"/>
              <a:buChar char="●"/>
            </a:pPr>
            <a:r>
              <a:rPr lang="en" sz="2400" dirty="0">
                <a:solidFill>
                  <a:schemeClr val="dk1"/>
                </a:solidFill>
                <a:ea typeface="Century Gothic"/>
                <a:sym typeface="Century Gothic"/>
              </a:rPr>
              <a:t>Some boys and men underreporting sexual and gender-based violence</a:t>
            </a:r>
            <a:endParaRPr sz="2400" dirty="0">
              <a:solidFill>
                <a:schemeClr val="dk1"/>
              </a:solidFill>
              <a:ea typeface="Century Gothic"/>
              <a:sym typeface="Century Gothic"/>
            </a:endParaRPr>
          </a:p>
          <a:p>
            <a:pPr marL="0" indent="0">
              <a:lnSpc>
                <a:spcPct val="115000"/>
              </a:lnSpc>
              <a:spcAft>
                <a:spcPts val="600"/>
              </a:spcAft>
              <a:buNone/>
            </a:pPr>
            <a:r>
              <a:rPr lang="en" sz="2400" b="1" dirty="0">
                <a:solidFill>
                  <a:schemeClr val="dk1"/>
                </a:solidFill>
                <a:ea typeface="Century Gothic"/>
                <a:sym typeface="Century Gothic"/>
              </a:rPr>
              <a:t>Societal ideals of masculinity negatively impact everyone - including boys and men.</a:t>
            </a:r>
            <a:endParaRPr sz="2400" b="1" dirty="0">
              <a:solidFill>
                <a:schemeClr val="dk1"/>
              </a:solidFill>
              <a:ea typeface="Century Gothic"/>
              <a:sym typeface="Century Gothic"/>
            </a:endParaRPr>
          </a:p>
        </p:txBody>
      </p:sp>
      <p:pic>
        <p:nvPicPr>
          <p:cNvPr id="273" name="Google Shape;273;p41"/>
          <p:cNvPicPr preferRelativeResize="0"/>
          <p:nvPr/>
        </p:nvPicPr>
        <p:blipFill>
          <a:blip r:embed="rId3">
            <a:alphaModFix/>
          </a:blip>
          <a:stretch>
            <a:fillRect/>
          </a:stretch>
        </p:blipFill>
        <p:spPr>
          <a:xfrm>
            <a:off x="979200" y="1343025"/>
            <a:ext cx="3433512" cy="3433512"/>
          </a:xfrm>
          <a:prstGeom prst="rect">
            <a:avLst/>
          </a:prstGeom>
          <a:noFill/>
          <a:ln>
            <a:noFill/>
          </a:ln>
        </p:spPr>
      </p:pic>
    </p:spTree>
    <p:extLst>
      <p:ext uri="{BB962C8B-B14F-4D97-AF65-F5344CB8AC3E}">
        <p14:creationId xmlns:p14="http://schemas.microsoft.com/office/powerpoint/2010/main" val="14511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1851798" y="1561951"/>
            <a:ext cx="2442267" cy="3961457"/>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32"/>
          <p:cNvSpPr txBox="1"/>
          <p:nvPr/>
        </p:nvSpPr>
        <p:spPr>
          <a:xfrm>
            <a:off x="6583680" y="1535317"/>
            <a:ext cx="4632960" cy="43070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A range of acts and activities where </a:t>
            </a:r>
            <a:r>
              <a:rPr lang="en-GB" sz="2400" b="1" dirty="0">
                <a:solidFill>
                  <a:schemeClr val="dk1"/>
                </a:solidFill>
                <a:latin typeface="Arial" panose="020B0604020202020204" pitchFamily="34" charset="0"/>
                <a:ea typeface="Century Gothic"/>
                <a:cs typeface="Arial" panose="020B0604020202020204" pitchFamily="34" charset="0"/>
                <a:sym typeface="Century Gothic"/>
              </a:rPr>
              <a:t>digital technologies </a:t>
            </a:r>
            <a:r>
              <a:rPr lang="en-GB" sz="2400" dirty="0">
                <a:solidFill>
                  <a:schemeClr val="dk1"/>
                </a:solidFill>
                <a:latin typeface="Arial" panose="020B0604020202020204" pitchFamily="34" charset="0"/>
                <a:ea typeface="Century Gothic"/>
                <a:cs typeface="Arial" panose="020B0604020202020204" pitchFamily="34" charset="0"/>
                <a:sym typeface="Century Gothic"/>
              </a:rPr>
              <a:t>are used to enable </a:t>
            </a:r>
            <a:r>
              <a:rPr lang="en-GB" sz="2400" b="1" dirty="0">
                <a:solidFill>
                  <a:schemeClr val="dk1"/>
                </a:solidFill>
                <a:latin typeface="Arial" panose="020B0604020202020204" pitchFamily="34" charset="0"/>
                <a:ea typeface="Century Gothic"/>
                <a:cs typeface="Arial" panose="020B0604020202020204" pitchFamily="34" charset="0"/>
                <a:sym typeface="Century Gothic"/>
              </a:rPr>
              <a:t>sexually based harms </a:t>
            </a:r>
            <a:r>
              <a:rPr lang="en-GB" sz="2400" dirty="0">
                <a:solidFill>
                  <a:schemeClr val="dk1"/>
                </a:solidFill>
                <a:latin typeface="Arial" panose="020B0604020202020204" pitchFamily="34" charset="0"/>
                <a:ea typeface="Century Gothic"/>
                <a:cs typeface="Arial" panose="020B0604020202020204" pitchFamily="34" charset="0"/>
                <a:sym typeface="Century Gothic"/>
              </a:rPr>
              <a:t>on and offline. </a:t>
            </a:r>
          </a:p>
          <a:p>
            <a:pPr algn="ctr">
              <a:lnSpc>
                <a:spcPct val="115000"/>
              </a:lnSpc>
              <a:buClr>
                <a:schemeClr val="dk1"/>
              </a:buClr>
              <a:buSzPts val="2600"/>
            </a:pPr>
            <a:endParaRPr lang="en-GB" sz="24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There are 3 types of digital sexual violence.</a:t>
            </a: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GB" sz="3200" dirty="0"/>
              <a:t>Digital Sexual Violence</a:t>
            </a:r>
          </a:p>
        </p:txBody>
      </p:sp>
      <p:sp>
        <p:nvSpPr>
          <p:cNvPr id="7" name="Rectangle 6">
            <a:extLst>
              <a:ext uri="{FF2B5EF4-FFF2-40B4-BE49-F238E27FC236}">
                <a16:creationId xmlns:a16="http://schemas.microsoft.com/office/drawing/2014/main" id="{FDA3A365-B0D1-46B8-8EA6-E974FFB35A02}"/>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oogle Shape;283;p42">
            <a:extLst>
              <a:ext uri="{FF2B5EF4-FFF2-40B4-BE49-F238E27FC236}">
                <a16:creationId xmlns:a16="http://schemas.microsoft.com/office/drawing/2014/main" id="{7F4764A0-16C5-469E-B145-796304C17ED2}"/>
              </a:ext>
            </a:extLst>
          </p:cNvPr>
          <p:cNvPicPr preferRelativeResize="0"/>
          <p:nvPr/>
        </p:nvPicPr>
        <p:blipFill>
          <a:blip r:embed="rId3">
            <a:alphaModFix/>
          </a:blip>
          <a:stretch>
            <a:fillRect/>
          </a:stretch>
        </p:blipFill>
        <p:spPr>
          <a:xfrm>
            <a:off x="2258240" y="1812210"/>
            <a:ext cx="2442267" cy="3495283"/>
          </a:xfrm>
          <a:prstGeom prst="rect">
            <a:avLst/>
          </a:prstGeom>
          <a:noFill/>
          <a:ln>
            <a:noFill/>
          </a:ln>
        </p:spPr>
      </p:pic>
    </p:spTree>
    <p:extLst>
      <p:ext uri="{BB962C8B-B14F-4D97-AF65-F5344CB8AC3E}">
        <p14:creationId xmlns:p14="http://schemas.microsoft.com/office/powerpoint/2010/main" val="324598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1851798" y="1561951"/>
            <a:ext cx="2442267" cy="3961457"/>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32"/>
          <p:cNvSpPr txBox="1"/>
          <p:nvPr/>
        </p:nvSpPr>
        <p:spPr>
          <a:xfrm>
            <a:off x="6583680" y="1535317"/>
            <a:ext cx="4632960" cy="43070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Any sexual content shared online which is not wanted by the recipient </a:t>
            </a:r>
            <a:r>
              <a:rPr lang="en-GB" sz="2400" b="1" dirty="0">
                <a:solidFill>
                  <a:schemeClr val="dk1"/>
                </a:solidFill>
                <a:latin typeface="Arial" panose="020B0604020202020204" pitchFamily="34" charset="0"/>
                <a:ea typeface="Century Gothic"/>
                <a:cs typeface="Arial" panose="020B0604020202020204" pitchFamily="34" charset="0"/>
                <a:sym typeface="Century Gothic"/>
              </a:rPr>
              <a:t>is image-based sexual harassment</a:t>
            </a:r>
            <a:r>
              <a:rPr lang="en-GB" sz="2400" dirty="0">
                <a:solidFill>
                  <a:schemeClr val="dk1"/>
                </a:solidFill>
                <a:latin typeface="Arial" panose="020B0604020202020204" pitchFamily="34" charset="0"/>
                <a:ea typeface="Century Gothic"/>
                <a:cs typeface="Arial" panose="020B0604020202020204" pitchFamily="34" charset="0"/>
                <a:sym typeface="Century Gothic"/>
              </a:rPr>
              <a:t>.</a:t>
            </a:r>
          </a:p>
          <a:p>
            <a:pPr algn="ctr">
              <a:lnSpc>
                <a:spcPct val="115000"/>
              </a:lnSpc>
              <a:buClr>
                <a:schemeClr val="dk1"/>
              </a:buClr>
              <a:buSzPts val="2600"/>
            </a:pPr>
            <a:endParaRPr lang="en-GB" sz="24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This can include: </a:t>
            </a:r>
          </a:p>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unsolicited dick pics, ‘</a:t>
            </a:r>
            <a:r>
              <a:rPr lang="en-GB" sz="2400" b="1" dirty="0" err="1">
                <a:solidFill>
                  <a:schemeClr val="dk1"/>
                </a:solidFill>
                <a:latin typeface="Arial" panose="020B0604020202020204" pitchFamily="34" charset="0"/>
                <a:ea typeface="Century Gothic"/>
                <a:cs typeface="Arial" panose="020B0604020202020204" pitchFamily="34" charset="0"/>
                <a:sym typeface="Century Gothic"/>
              </a:rPr>
              <a:t>cyberflashing</a:t>
            </a:r>
            <a:r>
              <a:rPr lang="en-GB" sz="2400" dirty="0">
                <a:solidFill>
                  <a:schemeClr val="dk1"/>
                </a:solidFill>
                <a:latin typeface="Arial" panose="020B0604020202020204" pitchFamily="34" charset="0"/>
                <a:ea typeface="Century Gothic"/>
                <a:cs typeface="Arial" panose="020B0604020202020204" pitchFamily="34" charset="0"/>
                <a:sym typeface="Century Gothic"/>
              </a:rPr>
              <a:t>’, pornographic images from bots, unwanted nude images/videos.</a:t>
            </a: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marL="514350" indent="-514350" algn="ctr">
              <a:spcBef>
                <a:spcPts val="0"/>
              </a:spcBef>
              <a:buSzPct val="100000"/>
              <a:buFont typeface="+mj-lt"/>
              <a:buAutoNum type="arabicPeriod"/>
            </a:pPr>
            <a:r>
              <a:rPr lang="en-GB" sz="3200" dirty="0"/>
              <a:t>Unsolicited Sexual Images</a:t>
            </a:r>
          </a:p>
        </p:txBody>
      </p:sp>
      <p:sp>
        <p:nvSpPr>
          <p:cNvPr id="7" name="Rectangle 6">
            <a:extLst>
              <a:ext uri="{FF2B5EF4-FFF2-40B4-BE49-F238E27FC236}">
                <a16:creationId xmlns:a16="http://schemas.microsoft.com/office/drawing/2014/main" id="{FDA3A365-B0D1-46B8-8EA6-E974FFB35A02}"/>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oogle Shape;293;p43">
            <a:extLst>
              <a:ext uri="{FF2B5EF4-FFF2-40B4-BE49-F238E27FC236}">
                <a16:creationId xmlns:a16="http://schemas.microsoft.com/office/drawing/2014/main" id="{7FD6D1A6-E682-4D9C-89E0-48D4997E1242}"/>
              </a:ext>
            </a:extLst>
          </p:cNvPr>
          <p:cNvPicPr preferRelativeResize="0"/>
          <p:nvPr/>
        </p:nvPicPr>
        <p:blipFill>
          <a:blip r:embed="rId3">
            <a:alphaModFix/>
          </a:blip>
          <a:stretch>
            <a:fillRect/>
          </a:stretch>
        </p:blipFill>
        <p:spPr>
          <a:xfrm>
            <a:off x="2258240" y="1812210"/>
            <a:ext cx="2442269" cy="3495283"/>
          </a:xfrm>
          <a:prstGeom prst="rect">
            <a:avLst/>
          </a:prstGeom>
          <a:noFill/>
          <a:ln>
            <a:noFill/>
          </a:ln>
        </p:spPr>
      </p:pic>
    </p:spTree>
    <p:extLst>
      <p:ext uri="{BB962C8B-B14F-4D97-AF65-F5344CB8AC3E}">
        <p14:creationId xmlns:p14="http://schemas.microsoft.com/office/powerpoint/2010/main" val="277912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1851798" y="1561951"/>
            <a:ext cx="2442267" cy="3961457"/>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32"/>
          <p:cNvSpPr txBox="1"/>
          <p:nvPr/>
        </p:nvSpPr>
        <p:spPr>
          <a:xfrm>
            <a:off x="6583680" y="1535317"/>
            <a:ext cx="4632960" cy="43070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Being pressured or forced to engage in sexual activity on or offline via digital technologies is also </a:t>
            </a:r>
            <a:r>
              <a:rPr lang="en-GB" sz="2400" b="1" dirty="0">
                <a:solidFill>
                  <a:schemeClr val="dk1"/>
                </a:solidFill>
                <a:latin typeface="Arial" panose="020B0604020202020204" pitchFamily="34" charset="0"/>
                <a:ea typeface="Century Gothic"/>
                <a:cs typeface="Arial" panose="020B0604020202020204" pitchFamily="34" charset="0"/>
                <a:sym typeface="Century Gothic"/>
              </a:rPr>
              <a:t>image-based sexual harassment</a:t>
            </a:r>
            <a:r>
              <a:rPr lang="en-GB" sz="2400" dirty="0">
                <a:solidFill>
                  <a:schemeClr val="dk1"/>
                </a:solidFill>
                <a:latin typeface="Arial" panose="020B0604020202020204" pitchFamily="34" charset="0"/>
                <a:ea typeface="Century Gothic"/>
                <a:cs typeface="Arial" panose="020B0604020202020204" pitchFamily="34" charset="0"/>
                <a:sym typeface="Century Gothic"/>
              </a:rPr>
              <a:t>.</a:t>
            </a:r>
          </a:p>
          <a:p>
            <a:pPr algn="ctr">
              <a:lnSpc>
                <a:spcPct val="115000"/>
              </a:lnSpc>
              <a:buClr>
                <a:schemeClr val="dk1"/>
              </a:buClr>
              <a:buSzPts val="2600"/>
            </a:pPr>
            <a:endParaRPr lang="en-GB" sz="24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This can include: pressurising, blackmailing or bribing someone to send nudes.</a:t>
            </a: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marL="514350" indent="-514350" algn="ctr">
              <a:spcBef>
                <a:spcPts val="0"/>
              </a:spcBef>
              <a:buSzPct val="100000"/>
              <a:buFont typeface="+mj-lt"/>
              <a:buAutoNum type="arabicPeriod" startAt="2"/>
            </a:pPr>
            <a:r>
              <a:rPr lang="en-GB" sz="3200" dirty="0"/>
              <a:t>Digital Sexual Pressure &amp; Coercion</a:t>
            </a:r>
          </a:p>
        </p:txBody>
      </p:sp>
      <p:sp>
        <p:nvSpPr>
          <p:cNvPr id="7" name="Rectangle 6">
            <a:extLst>
              <a:ext uri="{FF2B5EF4-FFF2-40B4-BE49-F238E27FC236}">
                <a16:creationId xmlns:a16="http://schemas.microsoft.com/office/drawing/2014/main" id="{FDA3A365-B0D1-46B8-8EA6-E974FFB35A02}"/>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303;p44">
            <a:extLst>
              <a:ext uri="{FF2B5EF4-FFF2-40B4-BE49-F238E27FC236}">
                <a16:creationId xmlns:a16="http://schemas.microsoft.com/office/drawing/2014/main" id="{AF7FA71B-CE38-46F1-98F2-698C38586507}"/>
              </a:ext>
            </a:extLst>
          </p:cNvPr>
          <p:cNvPicPr preferRelativeResize="0"/>
          <p:nvPr/>
        </p:nvPicPr>
        <p:blipFill rotWithShape="1">
          <a:blip r:embed="rId3">
            <a:alphaModFix/>
          </a:blip>
          <a:srcRect l="5833" t="8120" r="4287" b="7994"/>
          <a:stretch/>
        </p:blipFill>
        <p:spPr>
          <a:xfrm>
            <a:off x="2258240" y="1843105"/>
            <a:ext cx="2616826" cy="3495283"/>
          </a:xfrm>
          <a:prstGeom prst="rect">
            <a:avLst/>
          </a:prstGeom>
          <a:noFill/>
          <a:ln>
            <a:noFill/>
          </a:ln>
        </p:spPr>
      </p:pic>
    </p:spTree>
    <p:extLst>
      <p:ext uri="{BB962C8B-B14F-4D97-AF65-F5344CB8AC3E}">
        <p14:creationId xmlns:p14="http://schemas.microsoft.com/office/powerpoint/2010/main" val="73009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1851798" y="1561951"/>
            <a:ext cx="2442267" cy="3961457"/>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32"/>
          <p:cNvSpPr txBox="1"/>
          <p:nvPr/>
        </p:nvSpPr>
        <p:spPr>
          <a:xfrm>
            <a:off x="6458047" y="1535317"/>
            <a:ext cx="4948706" cy="43070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Creating, sharing or threatening to share someone’s nudes without their consent is </a:t>
            </a:r>
            <a:r>
              <a:rPr lang="en-GB" sz="2400" b="1" dirty="0">
                <a:solidFill>
                  <a:schemeClr val="dk1"/>
                </a:solidFill>
                <a:latin typeface="Arial" panose="020B0604020202020204" pitchFamily="34" charset="0"/>
                <a:ea typeface="Century Gothic"/>
                <a:cs typeface="Arial" panose="020B0604020202020204" pitchFamily="34" charset="0"/>
                <a:sym typeface="Century Gothic"/>
              </a:rPr>
              <a:t>image-based sexual abuse</a:t>
            </a:r>
            <a:r>
              <a:rPr lang="en-GB" sz="2400" dirty="0">
                <a:solidFill>
                  <a:schemeClr val="dk1"/>
                </a:solidFill>
                <a:latin typeface="Arial" panose="020B0604020202020204" pitchFamily="34" charset="0"/>
                <a:ea typeface="Century Gothic"/>
                <a:cs typeface="Arial" panose="020B0604020202020204" pitchFamily="34" charset="0"/>
                <a:sym typeface="Century Gothic"/>
              </a:rPr>
              <a:t> (sometimes called ‘revenge porn’).</a:t>
            </a:r>
          </a:p>
          <a:p>
            <a:pPr algn="ctr">
              <a:lnSpc>
                <a:spcPct val="115000"/>
              </a:lnSpc>
              <a:buClr>
                <a:schemeClr val="dk1"/>
              </a:buClr>
              <a:buSzPts val="2600"/>
            </a:pPr>
            <a:endParaRPr lang="en-GB" sz="24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Can include: forwarding a nude in a group chat, showing a nude of someone else on a phone, </a:t>
            </a:r>
            <a:r>
              <a:rPr lang="en-GB" sz="2400" dirty="0" err="1">
                <a:solidFill>
                  <a:schemeClr val="dk1"/>
                </a:solidFill>
                <a:latin typeface="Arial" panose="020B0604020202020204" pitchFamily="34" charset="0"/>
                <a:ea typeface="Century Gothic"/>
                <a:cs typeface="Arial" panose="020B0604020202020204" pitchFamily="34" charset="0"/>
                <a:sym typeface="Century Gothic"/>
              </a:rPr>
              <a:t>upskirting</a:t>
            </a:r>
            <a:r>
              <a:rPr lang="en-GB" sz="2400" dirty="0">
                <a:solidFill>
                  <a:schemeClr val="dk1"/>
                </a:solidFill>
                <a:latin typeface="Arial" panose="020B0604020202020204" pitchFamily="34" charset="0"/>
                <a:ea typeface="Century Gothic"/>
                <a:cs typeface="Arial" panose="020B0604020202020204" pitchFamily="34" charset="0"/>
                <a:sym typeface="Century Gothic"/>
              </a:rPr>
              <a:t>.</a:t>
            </a: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marL="514350" indent="-514350" algn="ctr">
              <a:spcBef>
                <a:spcPts val="0"/>
              </a:spcBef>
              <a:buSzPct val="100000"/>
              <a:buFont typeface="+mj-lt"/>
              <a:buAutoNum type="arabicPeriod" startAt="3"/>
            </a:pPr>
            <a:r>
              <a:rPr lang="en-GB" sz="3200" dirty="0"/>
              <a:t>Non-consensual Taking or Sharing of Nudes</a:t>
            </a:r>
          </a:p>
        </p:txBody>
      </p:sp>
      <p:sp>
        <p:nvSpPr>
          <p:cNvPr id="7" name="Rectangle 6">
            <a:extLst>
              <a:ext uri="{FF2B5EF4-FFF2-40B4-BE49-F238E27FC236}">
                <a16:creationId xmlns:a16="http://schemas.microsoft.com/office/drawing/2014/main" id="{FDA3A365-B0D1-46B8-8EA6-E974FFB35A02}"/>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313;p45">
            <a:extLst>
              <a:ext uri="{FF2B5EF4-FFF2-40B4-BE49-F238E27FC236}">
                <a16:creationId xmlns:a16="http://schemas.microsoft.com/office/drawing/2014/main" id="{1C4F5713-88FE-47C0-A145-778C46001CD0}"/>
              </a:ext>
            </a:extLst>
          </p:cNvPr>
          <p:cNvPicPr preferRelativeResize="0"/>
          <p:nvPr/>
        </p:nvPicPr>
        <p:blipFill>
          <a:blip r:embed="rId3">
            <a:alphaModFix/>
          </a:blip>
          <a:stretch>
            <a:fillRect/>
          </a:stretch>
        </p:blipFill>
        <p:spPr>
          <a:xfrm>
            <a:off x="2258240" y="1812209"/>
            <a:ext cx="2442261" cy="3495283"/>
          </a:xfrm>
          <a:prstGeom prst="rect">
            <a:avLst/>
          </a:prstGeom>
          <a:noFill/>
          <a:ln>
            <a:noFill/>
          </a:ln>
        </p:spPr>
      </p:pic>
    </p:spTree>
    <p:extLst>
      <p:ext uri="{BB962C8B-B14F-4D97-AF65-F5344CB8AC3E}">
        <p14:creationId xmlns:p14="http://schemas.microsoft.com/office/powerpoint/2010/main" val="2492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6"/>
          <p:cNvSpPr txBox="1">
            <a:spLocks noGrp="1"/>
          </p:cNvSpPr>
          <p:nvPr>
            <p:ph type="title"/>
          </p:nvPr>
        </p:nvSpPr>
        <p:spPr/>
        <p:txBody>
          <a:bodyPr/>
          <a:lstStyle/>
          <a:p>
            <a:r>
              <a:rPr lang="en-GB" dirty="0"/>
              <a:t>Scenario 1</a:t>
            </a:r>
          </a:p>
        </p:txBody>
      </p:sp>
      <p:grpSp>
        <p:nvGrpSpPr>
          <p:cNvPr id="6" name="Group 5">
            <a:extLst>
              <a:ext uri="{FF2B5EF4-FFF2-40B4-BE49-F238E27FC236}">
                <a16:creationId xmlns:a16="http://schemas.microsoft.com/office/drawing/2014/main" id="{32942B2C-59DE-4E7C-8FF4-D74761C72FD3}"/>
              </a:ext>
            </a:extLst>
          </p:cNvPr>
          <p:cNvGrpSpPr/>
          <p:nvPr/>
        </p:nvGrpSpPr>
        <p:grpSpPr>
          <a:xfrm>
            <a:off x="904388" y="1366200"/>
            <a:ext cx="4231800" cy="4236301"/>
            <a:chOff x="-139554" y="383074"/>
            <a:chExt cx="4231800" cy="4236301"/>
          </a:xfrm>
        </p:grpSpPr>
        <p:sp>
          <p:nvSpPr>
            <p:cNvPr id="7" name="Rectangle 6">
              <a:extLst>
                <a:ext uri="{FF2B5EF4-FFF2-40B4-BE49-F238E27FC236}">
                  <a16:creationId xmlns:a16="http://schemas.microsoft.com/office/drawing/2014/main" id="{17A56891-055B-4D4C-A306-CEFA832336F3}"/>
                </a:ext>
              </a:extLst>
            </p:cNvPr>
            <p:cNvSpPr/>
            <p:nvPr/>
          </p:nvSpPr>
          <p:spPr>
            <a:xfrm>
              <a:off x="-139554" y="383074"/>
              <a:ext cx="4231800" cy="4236301"/>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586E2F9-69AA-4760-8798-711F4F31266F}"/>
                </a:ext>
              </a:extLst>
            </p:cNvPr>
            <p:cNvSpPr/>
            <p:nvPr/>
          </p:nvSpPr>
          <p:spPr>
            <a:xfrm>
              <a:off x="-69785" y="464453"/>
              <a:ext cx="4092261" cy="4084226"/>
            </a:xfrm>
            <a:prstGeom prst="rect">
              <a:avLst/>
            </a:prstGeom>
            <a:noFill/>
            <a:ln w="76200">
              <a:solidFill>
                <a:srgbClr val="F1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Google Shape;177;p32">
            <a:extLst>
              <a:ext uri="{FF2B5EF4-FFF2-40B4-BE49-F238E27FC236}">
                <a16:creationId xmlns:a16="http://schemas.microsoft.com/office/drawing/2014/main" id="{681F6E50-0906-494B-9E97-DEE467D09FFC}"/>
              </a:ext>
            </a:extLst>
          </p:cNvPr>
          <p:cNvSpPr txBox="1"/>
          <p:nvPr/>
        </p:nvSpPr>
        <p:spPr>
          <a:xfrm>
            <a:off x="6797842" y="1366202"/>
            <a:ext cx="4653929" cy="4236299"/>
          </a:xfrm>
          <a:prstGeom prst="rect">
            <a:avLst/>
          </a:prstGeom>
          <a:noFill/>
          <a:ln>
            <a:noFill/>
          </a:ln>
        </p:spPr>
        <p:txBody>
          <a:bodyPr spcFirstLastPara="1" wrap="square" lIns="91425" tIns="91425" rIns="91425" bIns="91425" anchor="ctr" anchorCtr="0">
            <a:noAutofit/>
          </a:bodyPr>
          <a:lstStyle/>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Does it count as sexual and gender-based violence? Why?</a:t>
            </a:r>
          </a:p>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What is wrong with the teacher’s response? How could it be improved?</a:t>
            </a:r>
          </a:p>
        </p:txBody>
      </p:sp>
      <p:sp>
        <p:nvSpPr>
          <p:cNvPr id="10" name="TextBox 9">
            <a:extLst>
              <a:ext uri="{FF2B5EF4-FFF2-40B4-BE49-F238E27FC236}">
                <a16:creationId xmlns:a16="http://schemas.microsoft.com/office/drawing/2014/main" id="{FD54533D-0842-4C1E-AE81-52FC9DABE036}"/>
              </a:ext>
            </a:extLst>
          </p:cNvPr>
          <p:cNvSpPr txBox="1"/>
          <p:nvPr/>
        </p:nvSpPr>
        <p:spPr>
          <a:xfrm>
            <a:off x="1314201" y="1736209"/>
            <a:ext cx="3412174" cy="353943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sym typeface="Century Gothic"/>
              </a:rPr>
              <a:t>Adrian grabs </a:t>
            </a:r>
            <a:r>
              <a:rPr lang="en-GB" sz="3200" b="1" dirty="0">
                <a:latin typeface="Arial" panose="020B0604020202020204" pitchFamily="34" charset="0"/>
                <a:cs typeface="Arial" panose="020B0604020202020204" pitchFamily="34" charset="0"/>
                <a:sym typeface="Century Gothic"/>
              </a:rPr>
              <a:t>Laura’s bum</a:t>
            </a:r>
            <a:r>
              <a:rPr lang="en-GB" sz="3200" dirty="0">
                <a:latin typeface="Arial" panose="020B0604020202020204" pitchFamily="34" charset="0"/>
                <a:cs typeface="Arial" panose="020B0604020202020204" pitchFamily="34" charset="0"/>
                <a:sym typeface="Century Gothic"/>
              </a:rPr>
              <a:t>. Laura reports it to the teacher, who says ‘I saw you flirting with him last week.’</a:t>
            </a:r>
            <a:endParaRPr lang="en-GB" sz="32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6"/>
          <p:cNvSpPr txBox="1">
            <a:spLocks noGrp="1"/>
          </p:cNvSpPr>
          <p:nvPr>
            <p:ph type="title"/>
          </p:nvPr>
        </p:nvSpPr>
        <p:spPr/>
        <p:txBody>
          <a:bodyPr/>
          <a:lstStyle/>
          <a:p>
            <a:pPr algn="ctr">
              <a:spcBef>
                <a:spcPts val="0"/>
              </a:spcBef>
              <a:buSzPts val="1100"/>
            </a:pPr>
            <a:r>
              <a:rPr lang="en-GB" sz="3200" dirty="0"/>
              <a:t>Scenario 2</a:t>
            </a:r>
            <a:endParaRPr lang="en-GB" sz="3200" dirty="0">
              <a:latin typeface="Century Gothic"/>
              <a:ea typeface="Century Gothic"/>
              <a:cs typeface="Century Gothic"/>
              <a:sym typeface="Century Gothic"/>
            </a:endParaRPr>
          </a:p>
        </p:txBody>
      </p:sp>
      <p:grpSp>
        <p:nvGrpSpPr>
          <p:cNvPr id="6" name="Group 5">
            <a:extLst>
              <a:ext uri="{FF2B5EF4-FFF2-40B4-BE49-F238E27FC236}">
                <a16:creationId xmlns:a16="http://schemas.microsoft.com/office/drawing/2014/main" id="{32942B2C-59DE-4E7C-8FF4-D74761C72FD3}"/>
              </a:ext>
            </a:extLst>
          </p:cNvPr>
          <p:cNvGrpSpPr/>
          <p:nvPr/>
        </p:nvGrpSpPr>
        <p:grpSpPr>
          <a:xfrm>
            <a:off x="904388" y="1366200"/>
            <a:ext cx="4231800" cy="4236301"/>
            <a:chOff x="-139554" y="383074"/>
            <a:chExt cx="4231800" cy="4236301"/>
          </a:xfrm>
        </p:grpSpPr>
        <p:sp>
          <p:nvSpPr>
            <p:cNvPr id="7" name="Rectangle 6">
              <a:extLst>
                <a:ext uri="{FF2B5EF4-FFF2-40B4-BE49-F238E27FC236}">
                  <a16:creationId xmlns:a16="http://schemas.microsoft.com/office/drawing/2014/main" id="{17A56891-055B-4D4C-A306-CEFA832336F3}"/>
                </a:ext>
              </a:extLst>
            </p:cNvPr>
            <p:cNvSpPr/>
            <p:nvPr/>
          </p:nvSpPr>
          <p:spPr>
            <a:xfrm>
              <a:off x="-139554" y="383074"/>
              <a:ext cx="4231800" cy="4236301"/>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586E2F9-69AA-4760-8798-711F4F31266F}"/>
                </a:ext>
              </a:extLst>
            </p:cNvPr>
            <p:cNvSpPr/>
            <p:nvPr/>
          </p:nvSpPr>
          <p:spPr>
            <a:xfrm>
              <a:off x="-69785" y="464453"/>
              <a:ext cx="4092261" cy="4084226"/>
            </a:xfrm>
            <a:prstGeom prst="rect">
              <a:avLst/>
            </a:prstGeom>
            <a:noFill/>
            <a:ln w="76200">
              <a:solidFill>
                <a:srgbClr val="F1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Google Shape;177;p32">
            <a:extLst>
              <a:ext uri="{FF2B5EF4-FFF2-40B4-BE49-F238E27FC236}">
                <a16:creationId xmlns:a16="http://schemas.microsoft.com/office/drawing/2014/main" id="{681F6E50-0906-494B-9E97-DEE467D09FFC}"/>
              </a:ext>
            </a:extLst>
          </p:cNvPr>
          <p:cNvSpPr txBox="1"/>
          <p:nvPr/>
        </p:nvSpPr>
        <p:spPr>
          <a:xfrm>
            <a:off x="6797842" y="1366202"/>
            <a:ext cx="4653929" cy="4236299"/>
          </a:xfrm>
          <a:prstGeom prst="rect">
            <a:avLst/>
          </a:prstGeom>
          <a:noFill/>
          <a:ln>
            <a:noFill/>
          </a:ln>
        </p:spPr>
        <p:txBody>
          <a:bodyPr spcFirstLastPara="1" wrap="square" lIns="91425" tIns="91425" rIns="91425" bIns="91425" anchor="ctr" anchorCtr="0">
            <a:noAutofit/>
          </a:bodyPr>
          <a:lstStyle/>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Does it count as sexual and gender-based violence? Why?</a:t>
            </a:r>
          </a:p>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How is Sophie’s gender relevant in this scenario?</a:t>
            </a:r>
          </a:p>
        </p:txBody>
      </p:sp>
      <p:sp>
        <p:nvSpPr>
          <p:cNvPr id="10" name="TextBox 9">
            <a:extLst>
              <a:ext uri="{FF2B5EF4-FFF2-40B4-BE49-F238E27FC236}">
                <a16:creationId xmlns:a16="http://schemas.microsoft.com/office/drawing/2014/main" id="{FD54533D-0842-4C1E-AE81-52FC9DABE036}"/>
              </a:ext>
            </a:extLst>
          </p:cNvPr>
          <p:cNvSpPr txBox="1"/>
          <p:nvPr/>
        </p:nvSpPr>
        <p:spPr>
          <a:xfrm>
            <a:off x="1131376" y="1736209"/>
            <a:ext cx="3812583" cy="353943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sym typeface="Century Gothic"/>
              </a:rPr>
              <a:t>Sophie is snapping a boy she really likes. All of a sudden he </a:t>
            </a:r>
            <a:r>
              <a:rPr lang="en-GB" sz="3200" b="1" dirty="0">
                <a:latin typeface="Arial" panose="020B0604020202020204" pitchFamily="34" charset="0"/>
                <a:cs typeface="Arial" panose="020B0604020202020204" pitchFamily="34" charset="0"/>
                <a:sym typeface="Century Gothic"/>
              </a:rPr>
              <a:t>sends a photo of his penis </a:t>
            </a:r>
            <a:r>
              <a:rPr lang="en-GB" sz="3200" dirty="0">
                <a:latin typeface="Arial" panose="020B0604020202020204" pitchFamily="34" charset="0"/>
                <a:cs typeface="Arial" panose="020B0604020202020204" pitchFamily="34" charset="0"/>
                <a:sym typeface="Century Gothic"/>
              </a:rPr>
              <a:t>with the caption ‘you turn me on.’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69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6"/>
          <p:cNvSpPr txBox="1">
            <a:spLocks noGrp="1"/>
          </p:cNvSpPr>
          <p:nvPr>
            <p:ph type="title"/>
          </p:nvPr>
        </p:nvSpPr>
        <p:spPr/>
        <p:txBody>
          <a:bodyPr/>
          <a:lstStyle/>
          <a:p>
            <a:pPr algn="ctr">
              <a:spcBef>
                <a:spcPts val="0"/>
              </a:spcBef>
              <a:buSzPts val="1100"/>
            </a:pPr>
            <a:r>
              <a:rPr lang="en-GB" sz="3200" dirty="0"/>
              <a:t>Scenario 3</a:t>
            </a:r>
            <a:endParaRPr lang="en-GB" sz="3200" dirty="0">
              <a:latin typeface="Century Gothic"/>
              <a:ea typeface="Century Gothic"/>
              <a:cs typeface="Century Gothic"/>
              <a:sym typeface="Century Gothic"/>
            </a:endParaRPr>
          </a:p>
        </p:txBody>
      </p:sp>
      <p:grpSp>
        <p:nvGrpSpPr>
          <p:cNvPr id="6" name="Group 5">
            <a:extLst>
              <a:ext uri="{FF2B5EF4-FFF2-40B4-BE49-F238E27FC236}">
                <a16:creationId xmlns:a16="http://schemas.microsoft.com/office/drawing/2014/main" id="{32942B2C-59DE-4E7C-8FF4-D74761C72FD3}"/>
              </a:ext>
            </a:extLst>
          </p:cNvPr>
          <p:cNvGrpSpPr/>
          <p:nvPr/>
        </p:nvGrpSpPr>
        <p:grpSpPr>
          <a:xfrm>
            <a:off x="904388" y="1366200"/>
            <a:ext cx="4231800" cy="4236301"/>
            <a:chOff x="-139554" y="383074"/>
            <a:chExt cx="4231800" cy="4236301"/>
          </a:xfrm>
        </p:grpSpPr>
        <p:sp>
          <p:nvSpPr>
            <p:cNvPr id="7" name="Rectangle 6">
              <a:extLst>
                <a:ext uri="{FF2B5EF4-FFF2-40B4-BE49-F238E27FC236}">
                  <a16:creationId xmlns:a16="http://schemas.microsoft.com/office/drawing/2014/main" id="{17A56891-055B-4D4C-A306-CEFA832336F3}"/>
                </a:ext>
              </a:extLst>
            </p:cNvPr>
            <p:cNvSpPr/>
            <p:nvPr/>
          </p:nvSpPr>
          <p:spPr>
            <a:xfrm>
              <a:off x="-139554" y="383074"/>
              <a:ext cx="4231800" cy="4236301"/>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586E2F9-69AA-4760-8798-711F4F31266F}"/>
                </a:ext>
              </a:extLst>
            </p:cNvPr>
            <p:cNvSpPr/>
            <p:nvPr/>
          </p:nvSpPr>
          <p:spPr>
            <a:xfrm>
              <a:off x="-69785" y="464453"/>
              <a:ext cx="4092261" cy="4084226"/>
            </a:xfrm>
            <a:prstGeom prst="rect">
              <a:avLst/>
            </a:prstGeom>
            <a:noFill/>
            <a:ln w="76200">
              <a:solidFill>
                <a:srgbClr val="F1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Google Shape;177;p32">
            <a:extLst>
              <a:ext uri="{FF2B5EF4-FFF2-40B4-BE49-F238E27FC236}">
                <a16:creationId xmlns:a16="http://schemas.microsoft.com/office/drawing/2014/main" id="{681F6E50-0906-494B-9E97-DEE467D09FFC}"/>
              </a:ext>
            </a:extLst>
          </p:cNvPr>
          <p:cNvSpPr txBox="1"/>
          <p:nvPr/>
        </p:nvSpPr>
        <p:spPr>
          <a:xfrm>
            <a:off x="6797842" y="1366202"/>
            <a:ext cx="4653929" cy="4236299"/>
          </a:xfrm>
          <a:prstGeom prst="rect">
            <a:avLst/>
          </a:prstGeom>
          <a:noFill/>
          <a:ln>
            <a:noFill/>
          </a:ln>
        </p:spPr>
        <p:txBody>
          <a:bodyPr spcFirstLastPara="1" wrap="square" lIns="91425" tIns="91425" rIns="91425" bIns="91425" anchor="ctr" anchorCtr="0">
            <a:noAutofit/>
          </a:bodyPr>
          <a:lstStyle/>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Does it count as sexual harassment? Why?</a:t>
            </a:r>
          </a:p>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How is Liam’s gender relevant in this scenario?</a:t>
            </a:r>
          </a:p>
        </p:txBody>
      </p:sp>
      <p:sp>
        <p:nvSpPr>
          <p:cNvPr id="10" name="TextBox 9">
            <a:extLst>
              <a:ext uri="{FF2B5EF4-FFF2-40B4-BE49-F238E27FC236}">
                <a16:creationId xmlns:a16="http://schemas.microsoft.com/office/drawing/2014/main" id="{FD54533D-0842-4C1E-AE81-52FC9DABE036}"/>
              </a:ext>
            </a:extLst>
          </p:cNvPr>
          <p:cNvSpPr txBox="1"/>
          <p:nvPr/>
        </p:nvSpPr>
        <p:spPr>
          <a:xfrm>
            <a:off x="1130968" y="1736209"/>
            <a:ext cx="3826043" cy="3416320"/>
          </a:xfrm>
          <a:prstGeom prst="rect">
            <a:avLst/>
          </a:prstGeom>
          <a:noFill/>
        </p:spPr>
        <p:txBody>
          <a:bodyPr wrap="square" rtlCol="0">
            <a:spAutoFit/>
          </a:bodyPr>
          <a:lstStyle/>
          <a:p>
            <a:pPr algn="ctr"/>
            <a:r>
              <a:rPr lang="en-GB" sz="2400" dirty="0" err="1">
                <a:latin typeface="Arial" panose="020B0604020202020204" pitchFamily="34" charset="0"/>
                <a:cs typeface="Arial" panose="020B0604020202020204" pitchFamily="34" charset="0"/>
                <a:sym typeface="Century Gothic"/>
              </a:rPr>
              <a:t>Nifa</a:t>
            </a:r>
            <a:r>
              <a:rPr lang="en-GB" sz="2400" dirty="0">
                <a:latin typeface="Arial" panose="020B0604020202020204" pitchFamily="34" charset="0"/>
                <a:cs typeface="Arial" panose="020B0604020202020204" pitchFamily="34" charset="0"/>
                <a:sym typeface="Century Gothic"/>
              </a:rPr>
              <a:t> messages Liam. She really likes him and hopes their friendship can develop into a relationship. Liam </a:t>
            </a:r>
            <a:r>
              <a:rPr lang="en-GB" sz="2400" b="1" dirty="0">
                <a:latin typeface="Arial" panose="020B0604020202020204" pitchFamily="34" charset="0"/>
                <a:cs typeface="Arial" panose="020B0604020202020204" pitchFamily="34" charset="0"/>
                <a:sym typeface="Century Gothic"/>
              </a:rPr>
              <a:t>asks for nudes</a:t>
            </a:r>
            <a:r>
              <a:rPr lang="en-GB" sz="2400" dirty="0">
                <a:latin typeface="Arial" panose="020B0604020202020204" pitchFamily="34" charset="0"/>
                <a:cs typeface="Arial" panose="020B0604020202020204" pitchFamily="34" charset="0"/>
                <a:sym typeface="Century Gothic"/>
              </a:rPr>
              <a:t>. She isn’t sure, so avoids the subject. Liam </a:t>
            </a:r>
            <a:r>
              <a:rPr lang="en-GB" sz="2400" b="1" dirty="0">
                <a:latin typeface="Arial" panose="020B0604020202020204" pitchFamily="34" charset="0"/>
                <a:cs typeface="Arial" panose="020B0604020202020204" pitchFamily="34" charset="0"/>
                <a:sym typeface="Century Gothic"/>
              </a:rPr>
              <a:t>keeps asking</a:t>
            </a:r>
            <a:r>
              <a:rPr lang="en-GB" sz="2400" dirty="0">
                <a:latin typeface="Arial" panose="020B0604020202020204" pitchFamily="34" charset="0"/>
                <a:cs typeface="Arial" panose="020B0604020202020204" pitchFamily="34" charset="0"/>
                <a:sym typeface="Century Gothic"/>
              </a:rPr>
              <a:t>, saying it would prove she likes him.</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7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31"/>
          <p:cNvSpPr txBox="1">
            <a:spLocks noGrp="1"/>
          </p:cNvSpPr>
          <p:nvPr>
            <p:ph type="title"/>
          </p:nvPr>
        </p:nvSpPr>
        <p:spPr/>
        <p:txBody>
          <a:bodyPr/>
          <a:lstStyle/>
          <a:p>
            <a:r>
              <a:rPr lang="en-GB">
                <a:sym typeface="Century Gothic"/>
              </a:rPr>
              <a:t>Plan for today</a:t>
            </a:r>
          </a:p>
        </p:txBody>
      </p:sp>
      <p:sp>
        <p:nvSpPr>
          <p:cNvPr id="168" name="Google Shape;168;p31"/>
          <p:cNvSpPr txBox="1">
            <a:spLocks noGrp="1"/>
          </p:cNvSpPr>
          <p:nvPr>
            <p:ph idx="1"/>
          </p:nvPr>
        </p:nvSpPr>
        <p:spPr/>
        <p:txBody>
          <a:bodyPr/>
          <a:lstStyle/>
          <a:p>
            <a:r>
              <a:rPr lang="en-GB" dirty="0">
                <a:sym typeface="Century Gothic"/>
              </a:rPr>
              <a:t>Survey #1</a:t>
            </a:r>
          </a:p>
          <a:p>
            <a:r>
              <a:rPr lang="en-GB" dirty="0">
                <a:sym typeface="Century Gothic"/>
              </a:rPr>
              <a:t>What is sexual and gender-based violence?</a:t>
            </a:r>
          </a:p>
          <a:p>
            <a:r>
              <a:rPr lang="en-GB" dirty="0">
                <a:sym typeface="Century Gothic"/>
              </a:rPr>
              <a:t>Sexual and gender-based violence in schools</a:t>
            </a:r>
          </a:p>
          <a:p>
            <a:r>
              <a:rPr lang="en-GB" dirty="0">
                <a:sym typeface="Century Gothic"/>
              </a:rPr>
              <a:t>The prevalence and underreporting of sexual and gender-based violence </a:t>
            </a:r>
          </a:p>
          <a:p>
            <a:r>
              <a:rPr lang="en-GB" dirty="0">
                <a:sym typeface="Century Gothic"/>
              </a:rPr>
              <a:t>Masculinities and sexual and gender-based violence</a:t>
            </a:r>
          </a:p>
          <a:p>
            <a:r>
              <a:rPr lang="en-GB" dirty="0">
                <a:sym typeface="Century Gothic"/>
              </a:rPr>
              <a:t>Digital sexual violence</a:t>
            </a:r>
          </a:p>
          <a:p>
            <a:r>
              <a:rPr lang="en-GB" dirty="0">
                <a:sym typeface="Century Gothic"/>
              </a:rPr>
              <a:t>Survey #2</a:t>
            </a:r>
          </a:p>
          <a:p>
            <a:endParaRPr lang="en-GB" dirty="0">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6"/>
          <p:cNvSpPr txBox="1">
            <a:spLocks noGrp="1"/>
          </p:cNvSpPr>
          <p:nvPr>
            <p:ph type="title"/>
          </p:nvPr>
        </p:nvSpPr>
        <p:spPr/>
        <p:txBody>
          <a:bodyPr/>
          <a:lstStyle/>
          <a:p>
            <a:pPr algn="ctr">
              <a:spcBef>
                <a:spcPts val="0"/>
              </a:spcBef>
              <a:buSzPts val="1100"/>
            </a:pPr>
            <a:r>
              <a:rPr lang="en-GB" sz="3200" dirty="0"/>
              <a:t>Scenario 4</a:t>
            </a:r>
            <a:endParaRPr lang="en-GB" sz="3200" dirty="0">
              <a:latin typeface="Century Gothic"/>
              <a:ea typeface="Century Gothic"/>
              <a:cs typeface="Century Gothic"/>
              <a:sym typeface="Century Gothic"/>
            </a:endParaRPr>
          </a:p>
        </p:txBody>
      </p:sp>
      <p:grpSp>
        <p:nvGrpSpPr>
          <p:cNvPr id="6" name="Group 5">
            <a:extLst>
              <a:ext uri="{FF2B5EF4-FFF2-40B4-BE49-F238E27FC236}">
                <a16:creationId xmlns:a16="http://schemas.microsoft.com/office/drawing/2014/main" id="{32942B2C-59DE-4E7C-8FF4-D74761C72FD3}"/>
              </a:ext>
            </a:extLst>
          </p:cNvPr>
          <p:cNvGrpSpPr/>
          <p:nvPr/>
        </p:nvGrpSpPr>
        <p:grpSpPr>
          <a:xfrm>
            <a:off x="904388" y="1366200"/>
            <a:ext cx="4231800" cy="4236301"/>
            <a:chOff x="-139554" y="383074"/>
            <a:chExt cx="4231800" cy="4236301"/>
          </a:xfrm>
        </p:grpSpPr>
        <p:sp>
          <p:nvSpPr>
            <p:cNvPr id="7" name="Rectangle 6">
              <a:extLst>
                <a:ext uri="{FF2B5EF4-FFF2-40B4-BE49-F238E27FC236}">
                  <a16:creationId xmlns:a16="http://schemas.microsoft.com/office/drawing/2014/main" id="{17A56891-055B-4D4C-A306-CEFA832336F3}"/>
                </a:ext>
              </a:extLst>
            </p:cNvPr>
            <p:cNvSpPr/>
            <p:nvPr/>
          </p:nvSpPr>
          <p:spPr>
            <a:xfrm>
              <a:off x="-139554" y="383074"/>
              <a:ext cx="4231800" cy="4236301"/>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586E2F9-69AA-4760-8798-711F4F31266F}"/>
                </a:ext>
              </a:extLst>
            </p:cNvPr>
            <p:cNvSpPr/>
            <p:nvPr/>
          </p:nvSpPr>
          <p:spPr>
            <a:xfrm>
              <a:off x="-69785" y="464453"/>
              <a:ext cx="4092261" cy="4084226"/>
            </a:xfrm>
            <a:prstGeom prst="rect">
              <a:avLst/>
            </a:prstGeom>
            <a:noFill/>
            <a:ln w="76200">
              <a:solidFill>
                <a:srgbClr val="F1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Google Shape;177;p32">
            <a:extLst>
              <a:ext uri="{FF2B5EF4-FFF2-40B4-BE49-F238E27FC236}">
                <a16:creationId xmlns:a16="http://schemas.microsoft.com/office/drawing/2014/main" id="{681F6E50-0906-494B-9E97-DEE467D09FFC}"/>
              </a:ext>
            </a:extLst>
          </p:cNvPr>
          <p:cNvSpPr txBox="1"/>
          <p:nvPr/>
        </p:nvSpPr>
        <p:spPr>
          <a:xfrm>
            <a:off x="6797842" y="1366202"/>
            <a:ext cx="4653929" cy="4236299"/>
          </a:xfrm>
          <a:prstGeom prst="rect">
            <a:avLst/>
          </a:prstGeom>
          <a:noFill/>
          <a:ln>
            <a:noFill/>
          </a:ln>
        </p:spPr>
        <p:txBody>
          <a:bodyPr spcFirstLastPara="1" wrap="square" lIns="91425" tIns="91425" rIns="91425" bIns="91425" anchor="ctr" anchorCtr="0">
            <a:noAutofit/>
          </a:bodyPr>
          <a:lstStyle/>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Does this count as image-based sexual abuse? Why?</a:t>
            </a:r>
          </a:p>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What role does consent play in this scenario?</a:t>
            </a:r>
          </a:p>
        </p:txBody>
      </p:sp>
      <p:sp>
        <p:nvSpPr>
          <p:cNvPr id="10" name="TextBox 9">
            <a:extLst>
              <a:ext uri="{FF2B5EF4-FFF2-40B4-BE49-F238E27FC236}">
                <a16:creationId xmlns:a16="http://schemas.microsoft.com/office/drawing/2014/main" id="{FD54533D-0842-4C1E-AE81-52FC9DABE036}"/>
              </a:ext>
            </a:extLst>
          </p:cNvPr>
          <p:cNvSpPr txBox="1"/>
          <p:nvPr/>
        </p:nvSpPr>
        <p:spPr>
          <a:xfrm>
            <a:off x="1058780" y="1822667"/>
            <a:ext cx="3898232" cy="3293209"/>
          </a:xfrm>
          <a:prstGeom prst="rect">
            <a:avLst/>
          </a:prstGeom>
          <a:noFill/>
        </p:spPr>
        <p:txBody>
          <a:bodyPr wrap="square" rtlCol="0">
            <a:spAutoFit/>
          </a:bodyPr>
          <a:lstStyle/>
          <a:p>
            <a:pPr algn="ctr"/>
            <a:r>
              <a:rPr lang="en-GB" sz="2600" dirty="0">
                <a:latin typeface="Arial" panose="020B0604020202020204" pitchFamily="34" charset="0"/>
                <a:cs typeface="Arial" panose="020B0604020202020204" pitchFamily="34" charset="0"/>
                <a:sym typeface="Century Gothic"/>
              </a:rPr>
              <a:t>Sasha and Jacob are dating and consensually share intimate photos. They split up and Sasha </a:t>
            </a:r>
            <a:r>
              <a:rPr lang="en-GB" sz="2600" b="1" dirty="0">
                <a:latin typeface="Arial" panose="020B0604020202020204" pitchFamily="34" charset="0"/>
                <a:cs typeface="Arial" panose="020B0604020202020204" pitchFamily="34" charset="0"/>
                <a:sym typeface="Century Gothic"/>
              </a:rPr>
              <a:t>shares a dick pic of Jacob with her friends</a:t>
            </a:r>
            <a:r>
              <a:rPr lang="en-GB" sz="2600" dirty="0">
                <a:latin typeface="Arial" panose="020B0604020202020204" pitchFamily="34" charset="0"/>
                <a:cs typeface="Arial" panose="020B0604020202020204" pitchFamily="34" charset="0"/>
                <a:sym typeface="Century Gothic"/>
              </a:rPr>
              <a:t>, joking ‘he wasn’t worth it anyway!’</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48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6"/>
          <p:cNvSpPr txBox="1">
            <a:spLocks noGrp="1"/>
          </p:cNvSpPr>
          <p:nvPr>
            <p:ph type="title"/>
          </p:nvPr>
        </p:nvSpPr>
        <p:spPr/>
        <p:txBody>
          <a:bodyPr/>
          <a:lstStyle/>
          <a:p>
            <a:pPr algn="ctr">
              <a:spcBef>
                <a:spcPts val="0"/>
              </a:spcBef>
              <a:buSzPts val="1100"/>
            </a:pPr>
            <a:r>
              <a:rPr lang="en-GB" sz="3200" dirty="0"/>
              <a:t>Scenario 5</a:t>
            </a:r>
            <a:endParaRPr lang="en-GB" sz="3200" dirty="0">
              <a:latin typeface="Century Gothic"/>
              <a:ea typeface="Century Gothic"/>
              <a:cs typeface="Century Gothic"/>
              <a:sym typeface="Century Gothic"/>
            </a:endParaRPr>
          </a:p>
        </p:txBody>
      </p:sp>
      <p:grpSp>
        <p:nvGrpSpPr>
          <p:cNvPr id="6" name="Group 5">
            <a:extLst>
              <a:ext uri="{FF2B5EF4-FFF2-40B4-BE49-F238E27FC236}">
                <a16:creationId xmlns:a16="http://schemas.microsoft.com/office/drawing/2014/main" id="{32942B2C-59DE-4E7C-8FF4-D74761C72FD3}"/>
              </a:ext>
            </a:extLst>
          </p:cNvPr>
          <p:cNvGrpSpPr/>
          <p:nvPr/>
        </p:nvGrpSpPr>
        <p:grpSpPr>
          <a:xfrm>
            <a:off x="904388" y="1366200"/>
            <a:ext cx="4231800" cy="4236301"/>
            <a:chOff x="-139554" y="383074"/>
            <a:chExt cx="4231800" cy="4236301"/>
          </a:xfrm>
        </p:grpSpPr>
        <p:sp>
          <p:nvSpPr>
            <p:cNvPr id="7" name="Rectangle 6">
              <a:extLst>
                <a:ext uri="{FF2B5EF4-FFF2-40B4-BE49-F238E27FC236}">
                  <a16:creationId xmlns:a16="http://schemas.microsoft.com/office/drawing/2014/main" id="{17A56891-055B-4D4C-A306-CEFA832336F3}"/>
                </a:ext>
              </a:extLst>
            </p:cNvPr>
            <p:cNvSpPr/>
            <p:nvPr/>
          </p:nvSpPr>
          <p:spPr>
            <a:xfrm>
              <a:off x="-139554" y="383074"/>
              <a:ext cx="4231800" cy="4236301"/>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586E2F9-69AA-4760-8798-711F4F31266F}"/>
                </a:ext>
              </a:extLst>
            </p:cNvPr>
            <p:cNvSpPr/>
            <p:nvPr/>
          </p:nvSpPr>
          <p:spPr>
            <a:xfrm>
              <a:off x="-69785" y="464453"/>
              <a:ext cx="4092261" cy="4084226"/>
            </a:xfrm>
            <a:prstGeom prst="rect">
              <a:avLst/>
            </a:prstGeom>
            <a:noFill/>
            <a:ln w="76200">
              <a:solidFill>
                <a:srgbClr val="F1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Google Shape;177;p32">
            <a:extLst>
              <a:ext uri="{FF2B5EF4-FFF2-40B4-BE49-F238E27FC236}">
                <a16:creationId xmlns:a16="http://schemas.microsoft.com/office/drawing/2014/main" id="{681F6E50-0906-494B-9E97-DEE467D09FFC}"/>
              </a:ext>
            </a:extLst>
          </p:cNvPr>
          <p:cNvSpPr txBox="1"/>
          <p:nvPr/>
        </p:nvSpPr>
        <p:spPr>
          <a:xfrm>
            <a:off x="6797842" y="1366202"/>
            <a:ext cx="4653929" cy="4236299"/>
          </a:xfrm>
          <a:prstGeom prst="rect">
            <a:avLst/>
          </a:prstGeom>
          <a:noFill/>
          <a:ln>
            <a:noFill/>
          </a:ln>
        </p:spPr>
        <p:txBody>
          <a:bodyPr spcFirstLastPara="1" wrap="square" lIns="91425" tIns="91425" rIns="91425" bIns="91425" anchor="ctr" anchorCtr="0">
            <a:noAutofit/>
          </a:bodyPr>
          <a:lstStyle/>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Does this count as image-based sexual abuse? Why?</a:t>
            </a:r>
          </a:p>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What role does sexual orientation play in this scenario?</a:t>
            </a:r>
          </a:p>
        </p:txBody>
      </p:sp>
      <p:sp>
        <p:nvSpPr>
          <p:cNvPr id="10" name="TextBox 9">
            <a:extLst>
              <a:ext uri="{FF2B5EF4-FFF2-40B4-BE49-F238E27FC236}">
                <a16:creationId xmlns:a16="http://schemas.microsoft.com/office/drawing/2014/main" id="{FD54533D-0842-4C1E-AE81-52FC9DABE036}"/>
              </a:ext>
            </a:extLst>
          </p:cNvPr>
          <p:cNvSpPr txBox="1"/>
          <p:nvPr/>
        </p:nvSpPr>
        <p:spPr>
          <a:xfrm>
            <a:off x="1058780" y="1700115"/>
            <a:ext cx="3898232" cy="353943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sym typeface="Century Gothic"/>
              </a:rPr>
              <a:t>Nathan’s friends are </a:t>
            </a:r>
            <a:r>
              <a:rPr lang="en-GB" sz="2800" b="1" dirty="0">
                <a:latin typeface="Arial" panose="020B0604020202020204" pitchFamily="34" charset="0"/>
                <a:cs typeface="Arial" panose="020B0604020202020204" pitchFamily="34" charset="0"/>
                <a:sym typeface="Century Gothic"/>
              </a:rPr>
              <a:t>sharing nudes </a:t>
            </a:r>
            <a:r>
              <a:rPr lang="en-GB" sz="2800" dirty="0">
                <a:latin typeface="Arial" panose="020B0604020202020204" pitchFamily="34" charset="0"/>
                <a:cs typeface="Arial" panose="020B0604020202020204" pitchFamily="34" charset="0"/>
                <a:sym typeface="Century Gothic"/>
              </a:rPr>
              <a:t>of girls in a group chat. He </a:t>
            </a:r>
            <a:r>
              <a:rPr lang="en-GB" sz="2800" b="1" dirty="0">
                <a:latin typeface="Arial" panose="020B0604020202020204" pitchFamily="34" charset="0"/>
                <a:cs typeface="Arial" panose="020B0604020202020204" pitchFamily="34" charset="0"/>
                <a:sym typeface="Century Gothic"/>
              </a:rPr>
              <a:t>feels uncomfortable </a:t>
            </a:r>
            <a:r>
              <a:rPr lang="en-GB" sz="2800" dirty="0">
                <a:latin typeface="Arial" panose="020B0604020202020204" pitchFamily="34" charset="0"/>
                <a:cs typeface="Arial" panose="020B0604020202020204" pitchFamily="34" charset="0"/>
                <a:sym typeface="Century Gothic"/>
              </a:rPr>
              <a:t>with this, but doesn’t speak up because he is afraid they’ll call him ‘</a:t>
            </a:r>
            <a:r>
              <a:rPr lang="en-GB" sz="2800" b="1" dirty="0">
                <a:latin typeface="Arial" panose="020B0604020202020204" pitchFamily="34" charset="0"/>
                <a:cs typeface="Arial" panose="020B0604020202020204" pitchFamily="34" charset="0"/>
                <a:sym typeface="Century Gothic"/>
              </a:rPr>
              <a:t>gay</a:t>
            </a:r>
            <a:r>
              <a:rPr lang="en-GB" sz="2800" dirty="0">
                <a:latin typeface="Arial" panose="020B0604020202020204" pitchFamily="34" charset="0"/>
                <a:cs typeface="Arial" panose="020B0604020202020204" pitchFamily="34" charset="0"/>
                <a:sym typeface="Century Gothic"/>
              </a:rPr>
              <a: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583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6"/>
          <p:cNvSpPr txBox="1">
            <a:spLocks noGrp="1"/>
          </p:cNvSpPr>
          <p:nvPr>
            <p:ph type="title"/>
          </p:nvPr>
        </p:nvSpPr>
        <p:spPr/>
        <p:txBody>
          <a:bodyPr/>
          <a:lstStyle/>
          <a:p>
            <a:pPr algn="ctr">
              <a:spcBef>
                <a:spcPts val="0"/>
              </a:spcBef>
              <a:buSzPts val="1100"/>
            </a:pPr>
            <a:r>
              <a:rPr lang="en-GB" sz="3200" dirty="0"/>
              <a:t>Scenario 6</a:t>
            </a:r>
            <a:endParaRPr lang="en-GB" sz="3200" dirty="0">
              <a:latin typeface="Century Gothic"/>
              <a:ea typeface="Century Gothic"/>
              <a:cs typeface="Century Gothic"/>
              <a:sym typeface="Century Gothic"/>
            </a:endParaRPr>
          </a:p>
        </p:txBody>
      </p:sp>
      <p:grpSp>
        <p:nvGrpSpPr>
          <p:cNvPr id="6" name="Group 5">
            <a:extLst>
              <a:ext uri="{FF2B5EF4-FFF2-40B4-BE49-F238E27FC236}">
                <a16:creationId xmlns:a16="http://schemas.microsoft.com/office/drawing/2014/main" id="{32942B2C-59DE-4E7C-8FF4-D74761C72FD3}"/>
              </a:ext>
            </a:extLst>
          </p:cNvPr>
          <p:cNvGrpSpPr/>
          <p:nvPr/>
        </p:nvGrpSpPr>
        <p:grpSpPr>
          <a:xfrm>
            <a:off x="904388" y="1366200"/>
            <a:ext cx="4231800" cy="4236301"/>
            <a:chOff x="-139554" y="383074"/>
            <a:chExt cx="4231800" cy="4236301"/>
          </a:xfrm>
        </p:grpSpPr>
        <p:sp>
          <p:nvSpPr>
            <p:cNvPr id="7" name="Rectangle 6">
              <a:extLst>
                <a:ext uri="{FF2B5EF4-FFF2-40B4-BE49-F238E27FC236}">
                  <a16:creationId xmlns:a16="http://schemas.microsoft.com/office/drawing/2014/main" id="{17A56891-055B-4D4C-A306-CEFA832336F3}"/>
                </a:ext>
              </a:extLst>
            </p:cNvPr>
            <p:cNvSpPr/>
            <p:nvPr/>
          </p:nvSpPr>
          <p:spPr>
            <a:xfrm>
              <a:off x="-139554" y="383074"/>
              <a:ext cx="4231800" cy="4236301"/>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586E2F9-69AA-4760-8798-711F4F31266F}"/>
                </a:ext>
              </a:extLst>
            </p:cNvPr>
            <p:cNvSpPr/>
            <p:nvPr/>
          </p:nvSpPr>
          <p:spPr>
            <a:xfrm>
              <a:off x="-69785" y="464453"/>
              <a:ext cx="4092261" cy="4084226"/>
            </a:xfrm>
            <a:prstGeom prst="rect">
              <a:avLst/>
            </a:prstGeom>
            <a:noFill/>
            <a:ln w="76200">
              <a:solidFill>
                <a:srgbClr val="F1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Google Shape;177;p32">
            <a:extLst>
              <a:ext uri="{FF2B5EF4-FFF2-40B4-BE49-F238E27FC236}">
                <a16:creationId xmlns:a16="http://schemas.microsoft.com/office/drawing/2014/main" id="{681F6E50-0906-494B-9E97-DEE467D09FFC}"/>
              </a:ext>
            </a:extLst>
          </p:cNvPr>
          <p:cNvSpPr txBox="1"/>
          <p:nvPr/>
        </p:nvSpPr>
        <p:spPr>
          <a:xfrm>
            <a:off x="6797842" y="1366202"/>
            <a:ext cx="4653929" cy="4236299"/>
          </a:xfrm>
          <a:prstGeom prst="rect">
            <a:avLst/>
          </a:prstGeom>
          <a:noFill/>
          <a:ln>
            <a:noFill/>
          </a:ln>
        </p:spPr>
        <p:txBody>
          <a:bodyPr spcFirstLastPara="1" wrap="square" lIns="91425" tIns="91425" rIns="91425" bIns="91425" anchor="ctr" anchorCtr="0">
            <a:noAutofit/>
          </a:bodyPr>
          <a:lstStyle/>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Does this count as sexuality-based harassment?  Why?</a:t>
            </a:r>
          </a:p>
          <a:p>
            <a:pPr marL="514350" indent="-514350">
              <a:lnSpc>
                <a:spcPct val="115000"/>
              </a:lnSpc>
              <a:buClr>
                <a:schemeClr val="dk1"/>
              </a:buClr>
              <a:buSzPts val="2600"/>
              <a:buFont typeface="+mj-lt"/>
              <a:buAutoNum type="arabicPeriod"/>
            </a:pPr>
            <a:r>
              <a:rPr lang="en-GB" sz="3000" dirty="0">
                <a:solidFill>
                  <a:schemeClr val="dk1"/>
                </a:solidFill>
                <a:latin typeface="Arial" panose="020B0604020202020204" pitchFamily="34" charset="0"/>
                <a:ea typeface="Century Gothic"/>
                <a:cs typeface="Arial" panose="020B0604020202020204" pitchFamily="34" charset="0"/>
                <a:sym typeface="Century Gothic"/>
              </a:rPr>
              <a:t>How could Charlie’s friends respond?</a:t>
            </a:r>
          </a:p>
        </p:txBody>
      </p:sp>
      <p:sp>
        <p:nvSpPr>
          <p:cNvPr id="10" name="TextBox 9">
            <a:extLst>
              <a:ext uri="{FF2B5EF4-FFF2-40B4-BE49-F238E27FC236}">
                <a16:creationId xmlns:a16="http://schemas.microsoft.com/office/drawing/2014/main" id="{FD54533D-0842-4C1E-AE81-52FC9DABE036}"/>
              </a:ext>
            </a:extLst>
          </p:cNvPr>
          <p:cNvSpPr txBox="1"/>
          <p:nvPr/>
        </p:nvSpPr>
        <p:spPr>
          <a:xfrm>
            <a:off x="1058780" y="1700115"/>
            <a:ext cx="3898232" cy="353943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sym typeface="Century Gothic"/>
              </a:rPr>
              <a:t>Charlie </a:t>
            </a:r>
            <a:r>
              <a:rPr lang="en-GB" sz="3200" b="1" dirty="0">
                <a:latin typeface="Arial" panose="020B0604020202020204" pitchFamily="34" charset="0"/>
                <a:cs typeface="Arial" panose="020B0604020202020204" pitchFamily="34" charset="0"/>
                <a:sym typeface="Century Gothic"/>
              </a:rPr>
              <a:t>confides</a:t>
            </a:r>
            <a:r>
              <a:rPr lang="en-GB" sz="3200" dirty="0">
                <a:latin typeface="Arial" panose="020B0604020202020204" pitchFamily="34" charset="0"/>
                <a:cs typeface="Arial" panose="020B0604020202020204" pitchFamily="34" charset="0"/>
                <a:sym typeface="Century Gothic"/>
              </a:rPr>
              <a:t> in Alex that he is </a:t>
            </a:r>
            <a:r>
              <a:rPr lang="en-GB" sz="3200" b="1" dirty="0">
                <a:latin typeface="Arial" panose="020B0604020202020204" pitchFamily="34" charset="0"/>
                <a:cs typeface="Arial" panose="020B0604020202020204" pitchFamily="34" charset="0"/>
                <a:sym typeface="Century Gothic"/>
              </a:rPr>
              <a:t>bisexual</a:t>
            </a:r>
            <a:r>
              <a:rPr lang="en-GB" sz="3200" dirty="0">
                <a:latin typeface="Arial" panose="020B0604020202020204" pitchFamily="34" charset="0"/>
                <a:cs typeface="Arial" panose="020B0604020202020204" pitchFamily="34" charset="0"/>
                <a:sym typeface="Century Gothic"/>
              </a:rPr>
              <a:t>. After an argument, Alex </a:t>
            </a:r>
            <a:r>
              <a:rPr lang="en-GB" sz="3200" b="1" dirty="0">
                <a:latin typeface="Arial" panose="020B0604020202020204" pitchFamily="34" charset="0"/>
                <a:cs typeface="Arial" panose="020B0604020202020204" pitchFamily="34" charset="0"/>
                <a:sym typeface="Century Gothic"/>
              </a:rPr>
              <a:t>exposes his sexual orientation </a:t>
            </a:r>
            <a:r>
              <a:rPr lang="en-GB" sz="3200" dirty="0">
                <a:latin typeface="Arial" panose="020B0604020202020204" pitchFamily="34" charset="0"/>
                <a:cs typeface="Arial" panose="020B0604020202020204" pitchFamily="34" charset="0"/>
                <a:sym typeface="Century Gothic"/>
              </a:rPr>
              <a:t>on social media.</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399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2"/>
          <p:cNvSpPr txBox="1">
            <a:spLocks noGrp="1"/>
          </p:cNvSpPr>
          <p:nvPr>
            <p:ph type="title"/>
          </p:nvPr>
        </p:nvSpPr>
        <p:spPr/>
        <p:txBody>
          <a:bodyPr/>
          <a:lstStyle/>
          <a:p>
            <a:r>
              <a:rPr lang="en-GB">
                <a:sym typeface="Century Gothic"/>
              </a:rPr>
              <a:t>Online reporting - 3 useful tools:</a:t>
            </a:r>
          </a:p>
        </p:txBody>
      </p:sp>
      <p:sp>
        <p:nvSpPr>
          <p:cNvPr id="373" name="Google Shape;373;p52"/>
          <p:cNvSpPr txBox="1">
            <a:spLocks noGrp="1"/>
          </p:cNvSpPr>
          <p:nvPr>
            <p:ph type="body" idx="4294967295"/>
          </p:nvPr>
        </p:nvSpPr>
        <p:spPr>
          <a:xfrm>
            <a:off x="1022684" y="1320925"/>
            <a:ext cx="3093995" cy="3756944"/>
          </a:xfrm>
          <a:prstGeom prst="rect">
            <a:avLst/>
          </a:prstGeom>
          <a:ln w="57150" cap="flat" cmpd="sng">
            <a:solidFill>
              <a:srgbClr val="F1CC25"/>
            </a:solidFill>
            <a:prstDash val="solid"/>
            <a:round/>
            <a:headEnd type="none" w="sm" len="sm"/>
            <a:tailEnd type="none" w="sm" len="sm"/>
          </a:ln>
        </p:spPr>
        <p:txBody>
          <a:bodyPr spcFirstLastPara="1" vert="horz" wrap="square" lIns="91425" tIns="91425" rIns="91425" bIns="91425" rtlCol="0" anchor="t" anchorCtr="0">
            <a:noAutofit/>
          </a:bodyPr>
          <a:lstStyle/>
          <a:p>
            <a:pPr marL="0" indent="0" algn="ctr">
              <a:buNone/>
            </a:pPr>
            <a:r>
              <a:rPr lang="en" sz="1700" b="1" dirty="0">
                <a:solidFill>
                  <a:srgbClr val="000000"/>
                </a:solidFill>
                <a:ea typeface="Century Gothic"/>
                <a:sym typeface="Century Gothic"/>
              </a:rPr>
              <a:t>Internet Watch Foundation</a:t>
            </a:r>
            <a:endParaRPr sz="1700" b="1" dirty="0">
              <a:solidFill>
                <a:srgbClr val="000000"/>
              </a:solidFill>
              <a:ea typeface="Century Gothic"/>
              <a:sym typeface="Century Gothic"/>
            </a:endParaRPr>
          </a:p>
          <a:p>
            <a:pPr marL="0" indent="0">
              <a:buNone/>
            </a:pPr>
            <a:endParaRPr sz="1500" b="1" dirty="0">
              <a:solidFill>
                <a:srgbClr val="000000"/>
              </a:solidFill>
              <a:ea typeface="Century Gothic"/>
              <a:sym typeface="Century Gothic"/>
            </a:endParaRPr>
          </a:p>
          <a:p>
            <a:pPr marL="0" indent="0">
              <a:buNone/>
            </a:pPr>
            <a:r>
              <a:rPr lang="en" sz="1600" dirty="0">
                <a:solidFill>
                  <a:srgbClr val="000000"/>
                </a:solidFill>
                <a:ea typeface="Century Gothic"/>
                <a:sym typeface="Century Gothic"/>
              </a:rPr>
              <a:t>Removes sexual images of children from the internet. </a:t>
            </a:r>
            <a:r>
              <a:rPr lang="en" sz="1600" b="1" dirty="0">
                <a:solidFill>
                  <a:srgbClr val="000000"/>
                </a:solidFill>
                <a:ea typeface="Century Gothic"/>
                <a:sym typeface="Century Gothic"/>
              </a:rPr>
              <a:t>You can report anonymously &amp; it’s easy to use. </a:t>
            </a:r>
            <a:endParaRPr sz="1600" b="1" dirty="0">
              <a:solidFill>
                <a:srgbClr val="000000"/>
              </a:solidFill>
              <a:ea typeface="Century Gothic"/>
              <a:sym typeface="Century Gothic"/>
            </a:endParaRPr>
          </a:p>
          <a:p>
            <a:pPr marL="0" indent="0">
              <a:buNone/>
            </a:pPr>
            <a:r>
              <a:rPr lang="en" sz="1600" i="1" dirty="0">
                <a:solidFill>
                  <a:srgbClr val="000000"/>
                </a:solidFill>
                <a:ea typeface="Century Gothic"/>
                <a:sym typeface="Century Gothic"/>
              </a:rPr>
              <a:t>Note:</a:t>
            </a:r>
            <a:r>
              <a:rPr lang="en" sz="1600" dirty="0">
                <a:solidFill>
                  <a:srgbClr val="000000"/>
                </a:solidFill>
                <a:ea typeface="Century Gothic"/>
                <a:sym typeface="Century Gothic"/>
              </a:rPr>
              <a:t> can’t remove images from personal devices. May not work for private sharing e.g. Whatsapp/Snapchat.</a:t>
            </a:r>
            <a:endParaRPr sz="1600" dirty="0">
              <a:solidFill>
                <a:srgbClr val="000000"/>
              </a:solidFill>
              <a:ea typeface="Century Gothic"/>
              <a:sym typeface="Century Gothic"/>
            </a:endParaRPr>
          </a:p>
        </p:txBody>
      </p:sp>
      <p:sp>
        <p:nvSpPr>
          <p:cNvPr id="374" name="Google Shape;374;p52"/>
          <p:cNvSpPr txBox="1">
            <a:spLocks noGrp="1"/>
          </p:cNvSpPr>
          <p:nvPr>
            <p:ph type="body" idx="4294967295"/>
          </p:nvPr>
        </p:nvSpPr>
        <p:spPr>
          <a:xfrm>
            <a:off x="4549000" y="1320925"/>
            <a:ext cx="3093995" cy="3756944"/>
          </a:xfrm>
          <a:prstGeom prst="rect">
            <a:avLst/>
          </a:prstGeom>
          <a:ln w="57150" cap="flat" cmpd="sng">
            <a:solidFill>
              <a:srgbClr val="F1CC25"/>
            </a:solidFill>
            <a:prstDash val="solid"/>
            <a:round/>
            <a:headEnd type="none" w="sm" len="sm"/>
            <a:tailEnd type="none" w="sm" len="sm"/>
          </a:ln>
        </p:spPr>
        <p:txBody>
          <a:bodyPr spcFirstLastPara="1" vert="horz" wrap="square" lIns="91425" tIns="91425" rIns="91425" bIns="91425" rtlCol="0" anchor="t" anchorCtr="0">
            <a:noAutofit/>
          </a:bodyPr>
          <a:lstStyle/>
          <a:p>
            <a:pPr marL="0" indent="0" algn="ctr">
              <a:buNone/>
            </a:pPr>
            <a:r>
              <a:rPr lang="en" sz="1700" b="1" dirty="0">
                <a:solidFill>
                  <a:srgbClr val="000000"/>
                </a:solidFill>
                <a:ea typeface="Century Gothic"/>
                <a:sym typeface="Century Gothic"/>
              </a:rPr>
              <a:t>CEOP</a:t>
            </a:r>
            <a:endParaRPr sz="1700" b="1" dirty="0">
              <a:solidFill>
                <a:srgbClr val="000000"/>
              </a:solidFill>
              <a:ea typeface="Century Gothic"/>
              <a:sym typeface="Century Gothic"/>
            </a:endParaRPr>
          </a:p>
          <a:p>
            <a:pPr marL="0" indent="0">
              <a:buNone/>
            </a:pPr>
            <a:endParaRPr sz="1300" dirty="0">
              <a:solidFill>
                <a:schemeClr val="dk1"/>
              </a:solidFill>
              <a:ea typeface="Century Gothic"/>
              <a:sym typeface="Century Gothic"/>
            </a:endParaRPr>
          </a:p>
          <a:p>
            <a:pPr marL="0" indent="0">
              <a:buNone/>
            </a:pPr>
            <a:r>
              <a:rPr lang="en" sz="1600" dirty="0">
                <a:solidFill>
                  <a:schemeClr val="dk1"/>
                </a:solidFill>
                <a:ea typeface="Century Gothic"/>
                <a:sym typeface="Century Gothic"/>
              </a:rPr>
              <a:t>Can be used to report online abuse or grooming online. </a:t>
            </a:r>
            <a:endParaRPr sz="1600" dirty="0">
              <a:solidFill>
                <a:schemeClr val="dk1"/>
              </a:solidFill>
              <a:ea typeface="Century Gothic"/>
              <a:sym typeface="Century Gothic"/>
            </a:endParaRPr>
          </a:p>
          <a:p>
            <a:pPr marL="0" indent="0">
              <a:buNone/>
            </a:pPr>
            <a:r>
              <a:rPr lang="en" sz="1600" dirty="0">
                <a:solidFill>
                  <a:schemeClr val="dk1"/>
                </a:solidFill>
                <a:ea typeface="Century Gothic"/>
                <a:sym typeface="Century Gothic"/>
              </a:rPr>
              <a:t>Leave your contact details and one of their Child Protection Advisors will get in touch to make sure you get the help you need. </a:t>
            </a:r>
            <a:endParaRPr sz="1600" dirty="0">
              <a:solidFill>
                <a:schemeClr val="dk1"/>
              </a:solidFill>
              <a:ea typeface="Century Gothic"/>
              <a:sym typeface="Century Gothic"/>
            </a:endParaRPr>
          </a:p>
          <a:p>
            <a:pPr marL="0" indent="0">
              <a:buNone/>
            </a:pPr>
            <a:r>
              <a:rPr lang="en" sz="1600" dirty="0">
                <a:solidFill>
                  <a:schemeClr val="dk1"/>
                </a:solidFill>
                <a:ea typeface="Century Gothic"/>
                <a:sym typeface="Century Gothic"/>
              </a:rPr>
              <a:t>Very easy to use.</a:t>
            </a:r>
            <a:endParaRPr sz="1800" b="1" dirty="0">
              <a:solidFill>
                <a:srgbClr val="000000"/>
              </a:solidFill>
              <a:ea typeface="Century Gothic"/>
              <a:sym typeface="Century Gothic"/>
            </a:endParaRPr>
          </a:p>
        </p:txBody>
      </p:sp>
      <p:sp>
        <p:nvSpPr>
          <p:cNvPr id="375" name="Google Shape;375;p52"/>
          <p:cNvSpPr txBox="1">
            <a:spLocks noGrp="1"/>
          </p:cNvSpPr>
          <p:nvPr>
            <p:ph type="body" idx="4294967295"/>
          </p:nvPr>
        </p:nvSpPr>
        <p:spPr>
          <a:xfrm>
            <a:off x="8075316" y="1320925"/>
            <a:ext cx="3206040" cy="3756944"/>
          </a:xfrm>
          <a:prstGeom prst="rect">
            <a:avLst/>
          </a:prstGeom>
          <a:ln w="57150" cap="flat" cmpd="sng">
            <a:solidFill>
              <a:srgbClr val="F1CC25"/>
            </a:solidFill>
            <a:prstDash val="solid"/>
            <a:round/>
            <a:headEnd type="none" w="sm" len="sm"/>
            <a:tailEnd type="none" w="sm" len="sm"/>
          </a:ln>
        </p:spPr>
        <p:txBody>
          <a:bodyPr spcFirstLastPara="1" vert="horz" wrap="square" lIns="91425" tIns="91425" rIns="91425" bIns="91425" rtlCol="0" anchor="t" anchorCtr="0">
            <a:noAutofit/>
          </a:bodyPr>
          <a:lstStyle/>
          <a:p>
            <a:pPr marL="0" indent="0" algn="ctr">
              <a:buNone/>
            </a:pPr>
            <a:r>
              <a:rPr lang="en" sz="1500" b="1" dirty="0">
                <a:solidFill>
                  <a:srgbClr val="000000"/>
                </a:solidFill>
                <a:ea typeface="Century Gothic"/>
                <a:sym typeface="Century Gothic"/>
              </a:rPr>
              <a:t>Report Harmful Content</a:t>
            </a:r>
            <a:endParaRPr sz="1500" b="1" dirty="0">
              <a:solidFill>
                <a:srgbClr val="000000"/>
              </a:solidFill>
              <a:ea typeface="Century Gothic"/>
              <a:sym typeface="Century Gothic"/>
            </a:endParaRPr>
          </a:p>
          <a:p>
            <a:pPr marL="0" indent="0">
              <a:buNone/>
            </a:pPr>
            <a:endParaRPr sz="1500" b="1" dirty="0">
              <a:solidFill>
                <a:srgbClr val="000000"/>
              </a:solidFill>
              <a:ea typeface="Century Gothic"/>
              <a:sym typeface="Century Gothic"/>
            </a:endParaRPr>
          </a:p>
          <a:p>
            <a:pPr marL="0" indent="0">
              <a:buNone/>
            </a:pPr>
            <a:r>
              <a:rPr lang="en" sz="1600" dirty="0">
                <a:solidFill>
                  <a:srgbClr val="000000"/>
                </a:solidFill>
                <a:ea typeface="Century Gothic"/>
                <a:sym typeface="Century Gothic"/>
              </a:rPr>
              <a:t>Can be used to report:</a:t>
            </a:r>
            <a:endParaRPr sz="1600" dirty="0">
              <a:solidFill>
                <a:srgbClr val="000000"/>
              </a:solidFill>
              <a:ea typeface="Century Gothic"/>
              <a:sym typeface="Century Gothic"/>
            </a:endParaRPr>
          </a:p>
          <a:p>
            <a:pPr marL="360363" indent="-360363">
              <a:buClr>
                <a:srgbClr val="000000"/>
              </a:buClr>
              <a:buSzPts val="1400"/>
              <a:buFont typeface="Century Gothic"/>
              <a:buChar char="●"/>
            </a:pPr>
            <a:r>
              <a:rPr lang="en" sz="1600" dirty="0">
                <a:solidFill>
                  <a:srgbClr val="000000"/>
                </a:solidFill>
                <a:ea typeface="Century Gothic"/>
                <a:sym typeface="Century Gothic"/>
              </a:rPr>
              <a:t>Threats</a:t>
            </a:r>
            <a:endParaRPr sz="1600" dirty="0">
              <a:solidFill>
                <a:srgbClr val="000000"/>
              </a:solidFill>
              <a:ea typeface="Century Gothic"/>
              <a:sym typeface="Century Gothic"/>
            </a:endParaRPr>
          </a:p>
          <a:p>
            <a:pPr marL="360363" indent="-360363">
              <a:buClr>
                <a:srgbClr val="000000"/>
              </a:buClr>
              <a:buSzPts val="1400"/>
              <a:buFont typeface="Century Gothic"/>
              <a:buChar char="●"/>
            </a:pPr>
            <a:r>
              <a:rPr lang="en" sz="1600" dirty="0">
                <a:solidFill>
                  <a:srgbClr val="000000"/>
                </a:solidFill>
                <a:ea typeface="Century Gothic"/>
                <a:sym typeface="Century Gothic"/>
              </a:rPr>
              <a:t>Unwanted sexual advances</a:t>
            </a:r>
            <a:endParaRPr sz="1600" dirty="0">
              <a:solidFill>
                <a:srgbClr val="000000"/>
              </a:solidFill>
              <a:ea typeface="Century Gothic"/>
              <a:sym typeface="Century Gothic"/>
            </a:endParaRPr>
          </a:p>
          <a:p>
            <a:pPr marL="360363" indent="-360363">
              <a:buClr>
                <a:srgbClr val="000000"/>
              </a:buClr>
              <a:buSzPts val="1400"/>
              <a:buFont typeface="Century Gothic"/>
              <a:buChar char="●"/>
            </a:pPr>
            <a:r>
              <a:rPr lang="en" sz="1600" dirty="0">
                <a:solidFill>
                  <a:srgbClr val="000000"/>
                </a:solidFill>
                <a:ea typeface="Century Gothic"/>
                <a:sym typeface="Century Gothic"/>
              </a:rPr>
              <a:t>Harassment</a:t>
            </a:r>
            <a:endParaRPr sz="1600" dirty="0">
              <a:solidFill>
                <a:srgbClr val="000000"/>
              </a:solidFill>
              <a:ea typeface="Century Gothic"/>
              <a:sym typeface="Century Gothic"/>
            </a:endParaRPr>
          </a:p>
          <a:p>
            <a:pPr marL="360363" indent="-360363">
              <a:buClr>
                <a:srgbClr val="000000"/>
              </a:buClr>
              <a:buSzPts val="1400"/>
              <a:buFont typeface="Century Gothic"/>
              <a:buChar char="●"/>
            </a:pPr>
            <a:r>
              <a:rPr lang="en" sz="1600" dirty="0">
                <a:solidFill>
                  <a:srgbClr val="000000"/>
                </a:solidFill>
                <a:ea typeface="Century Gothic"/>
                <a:sym typeface="Century Gothic"/>
              </a:rPr>
              <a:t>Bullying.</a:t>
            </a:r>
            <a:endParaRPr sz="1600" dirty="0">
              <a:solidFill>
                <a:srgbClr val="000000"/>
              </a:solidFill>
              <a:ea typeface="Century Gothic"/>
              <a:sym typeface="Century Gothic"/>
            </a:endParaRPr>
          </a:p>
          <a:p>
            <a:pPr marL="0" indent="0">
              <a:buNone/>
            </a:pPr>
            <a:r>
              <a:rPr lang="en" sz="1600" dirty="0">
                <a:solidFill>
                  <a:srgbClr val="000000"/>
                </a:solidFill>
                <a:ea typeface="Century Gothic"/>
                <a:sym typeface="Century Gothic"/>
              </a:rPr>
              <a:t>They’ll help you to ensure you’ve reported to the app before you report to them.  Easy to use.</a:t>
            </a:r>
            <a:endParaRPr sz="1600" dirty="0">
              <a:solidFill>
                <a:srgbClr val="000000"/>
              </a:solidFill>
              <a:ea typeface="Century Gothic"/>
              <a:sym typeface="Century Gothic"/>
            </a:endParaRPr>
          </a:p>
        </p:txBody>
      </p:sp>
      <p:sp>
        <p:nvSpPr>
          <p:cNvPr id="376" name="Google Shape;376;p52"/>
          <p:cNvSpPr txBox="1"/>
          <p:nvPr/>
        </p:nvSpPr>
        <p:spPr>
          <a:xfrm flipH="1">
            <a:off x="885508" y="5393466"/>
            <a:ext cx="10420978" cy="657300"/>
          </a:xfrm>
          <a:prstGeom prst="rect">
            <a:avLst/>
          </a:prstGeom>
          <a:noFill/>
          <a:ln>
            <a:noFill/>
          </a:ln>
        </p:spPr>
        <p:txBody>
          <a:bodyPr spcFirstLastPara="1" wrap="square" lIns="91425" tIns="91425" rIns="91425" bIns="91425" anchor="t" anchorCtr="0">
            <a:noAutofit/>
          </a:bodyPr>
          <a:lstStyle/>
          <a:p>
            <a:pPr algn="ctr">
              <a:buClr>
                <a:schemeClr val="dk1"/>
              </a:buClr>
              <a:buSzPts val="1100"/>
            </a:pPr>
            <a:r>
              <a:rPr lang="en" dirty="0">
                <a:solidFill>
                  <a:schemeClr val="dk1"/>
                </a:solidFill>
                <a:latin typeface="Arial" panose="020B0604020202020204" pitchFamily="34" charset="0"/>
                <a:ea typeface="Century Gothic"/>
                <a:cs typeface="Arial" panose="020B0604020202020204" pitchFamily="34" charset="0"/>
                <a:sym typeface="Century Gothic"/>
              </a:rPr>
              <a:t>Find time to look up the sites above so you know how they work if you ever need them.</a:t>
            </a:r>
            <a:endParaRPr dirty="0">
              <a:latin typeface="Arial" panose="020B0604020202020204" pitchFamily="34" charset="0"/>
              <a:ea typeface="Century Gothic"/>
              <a:cs typeface="Arial" panose="020B0604020202020204" pitchFamily="34" charset="0"/>
              <a:sym typeface="Century Gothic"/>
            </a:endParaRPr>
          </a:p>
          <a:p>
            <a:pPr algn="ctr"/>
            <a:r>
              <a:rPr lang="en" b="1" dirty="0">
                <a:latin typeface="Arial" panose="020B0604020202020204" pitchFamily="34" charset="0"/>
                <a:ea typeface="Century Gothic"/>
                <a:cs typeface="Arial" panose="020B0604020202020204" pitchFamily="34" charset="0"/>
                <a:sym typeface="Century Gothic"/>
              </a:rPr>
              <a:t>Revenge Porn Helpline</a:t>
            </a:r>
            <a:r>
              <a:rPr lang="en" dirty="0">
                <a:latin typeface="Arial" panose="020B0604020202020204" pitchFamily="34" charset="0"/>
                <a:ea typeface="Century Gothic"/>
                <a:cs typeface="Arial" panose="020B0604020202020204" pitchFamily="34" charset="0"/>
                <a:sym typeface="Century Gothic"/>
              </a:rPr>
              <a:t> is for </a:t>
            </a:r>
            <a:r>
              <a:rPr lang="en" b="1" dirty="0">
                <a:latin typeface="Arial" panose="020B0604020202020204" pitchFamily="34" charset="0"/>
                <a:ea typeface="Century Gothic"/>
                <a:cs typeface="Arial" panose="020B0604020202020204" pitchFamily="34" charset="0"/>
                <a:sym typeface="Century Gothic"/>
              </a:rPr>
              <a:t>over 18s</a:t>
            </a:r>
            <a:r>
              <a:rPr lang="en" dirty="0">
                <a:latin typeface="Arial" panose="020B0604020202020204" pitchFamily="34" charset="0"/>
                <a:ea typeface="Century Gothic"/>
                <a:cs typeface="Arial" panose="020B0604020202020204" pitchFamily="34" charset="0"/>
                <a:sym typeface="Century Gothic"/>
              </a:rPr>
              <a:t> to report image based sexual abuse.</a:t>
            </a:r>
            <a:endParaRPr dirty="0">
              <a:latin typeface="Arial" panose="020B0604020202020204" pitchFamily="34" charset="0"/>
              <a:ea typeface="Century Gothic"/>
              <a:cs typeface="Arial" panose="020B0604020202020204" pitchFamily="34" charset="0"/>
              <a:sym typeface="Century Gothic"/>
            </a:endParaRPr>
          </a:p>
          <a:p>
            <a:endParaRPr dirty="0">
              <a:latin typeface="Arial" panose="020B0604020202020204" pitchFamily="34" charset="0"/>
              <a:ea typeface="Century Gothic"/>
              <a:cs typeface="Arial" panose="020B0604020202020204" pitchFamily="34" charset="0"/>
              <a:sym typeface="Century Gothic"/>
            </a:endParaRPr>
          </a:p>
        </p:txBody>
      </p:sp>
    </p:spTree>
    <p:extLst>
      <p:ext uri="{BB962C8B-B14F-4D97-AF65-F5344CB8AC3E}">
        <p14:creationId xmlns:p14="http://schemas.microsoft.com/office/powerpoint/2010/main" val="345216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lgn="ctr">
              <a:buSzPts val="1100"/>
            </a:pPr>
            <a:r>
              <a:rPr lang="en" dirty="0"/>
              <a:t>Some places you can go to talk things through</a:t>
            </a:r>
            <a:endParaRPr dirty="0"/>
          </a:p>
        </p:txBody>
      </p:sp>
      <p:sp>
        <p:nvSpPr>
          <p:cNvPr id="341" name="Google Shape;341;p50"/>
          <p:cNvSpPr txBox="1">
            <a:spLocks noGrp="1"/>
          </p:cNvSpPr>
          <p:nvPr>
            <p:ph type="body" idx="4294967295"/>
          </p:nvPr>
        </p:nvSpPr>
        <p:spPr>
          <a:xfrm>
            <a:off x="667128" y="1863522"/>
            <a:ext cx="4664541" cy="4307100"/>
          </a:xfrm>
          <a:prstGeom prst="rect">
            <a:avLst/>
          </a:prstGeom>
        </p:spPr>
        <p:txBody>
          <a:bodyPr spcFirstLastPara="1" vert="horz" wrap="square" lIns="91425" tIns="45700" rIns="91425" bIns="45700" rtlCol="0" anchor="t" anchorCtr="0">
            <a:noAutofit/>
          </a:bodyPr>
          <a:lstStyle/>
          <a:p>
            <a:pPr marL="0" indent="0">
              <a:lnSpc>
                <a:spcPct val="100000"/>
              </a:lnSpc>
              <a:spcBef>
                <a:spcPts val="0"/>
              </a:spcBef>
              <a:buNone/>
            </a:pPr>
            <a:r>
              <a:rPr lang="en" sz="1400" b="1" dirty="0">
                <a:ea typeface="Century Gothic"/>
                <a:sym typeface="Century Gothic"/>
              </a:rPr>
              <a:t>Rape Crisis </a:t>
            </a:r>
            <a:r>
              <a:rPr lang="en" sz="1400" dirty="0">
                <a:ea typeface="Century Gothic"/>
                <a:sym typeface="Century Gothic"/>
              </a:rPr>
              <a:t>- support for girls aged 13+ who have survived ANY type of sexual &amp; gender-based violence (including online): </a:t>
            </a:r>
            <a:r>
              <a:rPr lang="en" sz="1400" b="1" dirty="0">
                <a:ea typeface="Century Gothic"/>
                <a:sym typeface="Century Gothic"/>
              </a:rPr>
              <a:t>rapecrisis.org.uk</a:t>
            </a:r>
            <a:endParaRPr sz="1400" b="1"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Galop</a:t>
            </a:r>
            <a:r>
              <a:rPr lang="en" sz="1400" dirty="0">
                <a:ea typeface="Century Gothic"/>
                <a:sym typeface="Century Gothic"/>
              </a:rPr>
              <a:t> - support for LGBTQ+ people surviving abuse aged 13+: </a:t>
            </a:r>
            <a:r>
              <a:rPr lang="en" sz="1400" b="1" dirty="0">
                <a:ea typeface="Century Gothic"/>
                <a:sym typeface="Century Gothic"/>
              </a:rPr>
              <a:t>galop.org.uk</a:t>
            </a:r>
            <a:endParaRPr sz="1400" b="1"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highlight>
                  <a:schemeClr val="lt1"/>
                </a:highlight>
                <a:ea typeface="Century Gothic"/>
                <a:sym typeface="Century Gothic"/>
              </a:rPr>
              <a:t>Imkaan - </a:t>
            </a:r>
            <a:r>
              <a:rPr lang="en" sz="1400" dirty="0">
                <a:highlight>
                  <a:schemeClr val="lt1"/>
                </a:highlight>
                <a:ea typeface="Century Gothic"/>
                <a:sym typeface="Century Gothic"/>
              </a:rPr>
              <a:t>specialist BAME ending violence against women &amp; girls agencies: </a:t>
            </a:r>
            <a:r>
              <a:rPr lang="en" sz="1400" b="1" dirty="0">
                <a:highlight>
                  <a:schemeClr val="lt1"/>
                </a:highlight>
                <a:uFill>
                  <a:noFill/>
                </a:uFill>
                <a:ea typeface="Century Gothic"/>
                <a:sym typeface="Century Gothic"/>
              </a:rPr>
              <a:t>imkaan.org.uk/get-help</a:t>
            </a:r>
            <a:endParaRPr sz="1400"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Childline</a:t>
            </a:r>
            <a:r>
              <a:rPr lang="en" sz="1400" dirty="0">
                <a:ea typeface="Century Gothic"/>
                <a:sym typeface="Century Gothic"/>
              </a:rPr>
              <a:t> - support for U18s on any issue: </a:t>
            </a:r>
            <a:r>
              <a:rPr lang="en" sz="1400" b="1" dirty="0">
                <a:ea typeface="Century Gothic"/>
                <a:sym typeface="Century Gothic"/>
              </a:rPr>
              <a:t>childline.org.uk</a:t>
            </a:r>
            <a:endParaRPr sz="1400" b="1" dirty="0">
              <a:ea typeface="Century Gothic"/>
              <a:sym typeface="Century Gothic"/>
            </a:endParaRPr>
          </a:p>
          <a:p>
            <a:pPr marL="0" indent="0">
              <a:lnSpc>
                <a:spcPct val="100000"/>
              </a:lnSpc>
              <a:spcBef>
                <a:spcPts val="0"/>
              </a:spcBef>
              <a:buNone/>
            </a:pPr>
            <a:endParaRPr sz="1400" b="1" dirty="0">
              <a:ea typeface="Century Gothic"/>
              <a:sym typeface="Century Gothic"/>
            </a:endParaRPr>
          </a:p>
          <a:p>
            <a:pPr marL="0" indent="0">
              <a:lnSpc>
                <a:spcPct val="100000"/>
              </a:lnSpc>
              <a:spcBef>
                <a:spcPts val="0"/>
              </a:spcBef>
              <a:buSzPts val="2000"/>
              <a:buNone/>
            </a:pPr>
            <a:r>
              <a:rPr lang="en" sz="1400" b="1" dirty="0">
                <a:ea typeface="Century Gothic"/>
                <a:sym typeface="Century Gothic"/>
              </a:rPr>
              <a:t>Stop Street Harassment </a:t>
            </a:r>
            <a:r>
              <a:rPr lang="en" sz="1400" dirty="0">
                <a:ea typeface="Century Gothic"/>
                <a:sym typeface="Century Gothic"/>
              </a:rPr>
              <a:t>- help, advice and resources for tackling street harassment: </a:t>
            </a:r>
            <a:r>
              <a:rPr lang="en" sz="1400" b="1" dirty="0">
                <a:ea typeface="Century Gothic"/>
                <a:sym typeface="Century Gothic"/>
              </a:rPr>
              <a:t>stopstreetharassment.org </a:t>
            </a:r>
            <a:endParaRPr sz="1400" b="1"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Remember </a:t>
            </a:r>
            <a:r>
              <a:rPr lang="en" sz="1400" dirty="0">
                <a:ea typeface="Century Gothic"/>
                <a:sym typeface="Century Gothic"/>
              </a:rPr>
              <a:t>you can also:</a:t>
            </a: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Block and report</a:t>
            </a:r>
            <a:r>
              <a:rPr lang="en" sz="1400" dirty="0">
                <a:ea typeface="Century Gothic"/>
                <a:sym typeface="Century Gothic"/>
              </a:rPr>
              <a:t> harmful/unwanted content </a:t>
            </a:r>
            <a:endParaRPr sz="1400" dirty="0">
              <a:ea typeface="Century Gothic"/>
              <a:sym typeface="Century Gothic"/>
            </a:endParaRPr>
          </a:p>
        </p:txBody>
      </p:sp>
      <p:sp>
        <p:nvSpPr>
          <p:cNvPr id="342" name="Google Shape;342;p50"/>
          <p:cNvSpPr txBox="1">
            <a:spLocks noGrp="1"/>
          </p:cNvSpPr>
          <p:nvPr>
            <p:ph type="body" idx="4294967295"/>
          </p:nvPr>
        </p:nvSpPr>
        <p:spPr>
          <a:xfrm>
            <a:off x="6860332" y="1863523"/>
            <a:ext cx="4664540" cy="4307100"/>
          </a:xfrm>
          <a:prstGeom prst="rect">
            <a:avLst/>
          </a:prstGeom>
        </p:spPr>
        <p:txBody>
          <a:bodyPr spcFirstLastPara="1" vert="horz" wrap="square" lIns="91425" tIns="45700" rIns="91425" bIns="45700" rtlCol="0" anchor="t" anchorCtr="0">
            <a:noAutofit/>
          </a:bodyPr>
          <a:lstStyle/>
          <a:p>
            <a:pPr marL="0" indent="0">
              <a:lnSpc>
                <a:spcPct val="100000"/>
              </a:lnSpc>
              <a:spcBef>
                <a:spcPts val="0"/>
              </a:spcBef>
              <a:buNone/>
            </a:pPr>
            <a:r>
              <a:rPr lang="en" sz="1400" b="1" dirty="0">
                <a:ea typeface="Century Gothic"/>
                <a:sym typeface="Century Gothic"/>
              </a:rPr>
              <a:t>Survivors UK </a:t>
            </a:r>
            <a:r>
              <a:rPr lang="en" sz="1400" dirty="0">
                <a:ea typeface="Century Gothic"/>
                <a:sym typeface="Century Gothic"/>
              </a:rPr>
              <a:t>- support for men, boys and non-binary survivors of sexual &amp; gender-based violence aged 13+: </a:t>
            </a:r>
            <a:r>
              <a:rPr lang="en" sz="1400" b="1" dirty="0">
                <a:ea typeface="Century Gothic"/>
                <a:sym typeface="Century Gothic"/>
              </a:rPr>
              <a:t>survivorsuk.org</a:t>
            </a:r>
            <a:endParaRPr sz="1400" b="1"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Respond </a:t>
            </a:r>
            <a:r>
              <a:rPr lang="en" sz="1400" dirty="0">
                <a:ea typeface="Century Gothic"/>
                <a:sym typeface="Century Gothic"/>
              </a:rPr>
              <a:t>- support for survivors of sexual &amp; gender-based violence with a learning disability aged 13 +: </a:t>
            </a:r>
            <a:r>
              <a:rPr lang="en" sz="1400" b="1" dirty="0">
                <a:ea typeface="Century Gothic"/>
                <a:sym typeface="Century Gothic"/>
              </a:rPr>
              <a:t>respond.org.uk</a:t>
            </a:r>
            <a:endParaRPr sz="1400" b="1"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The Mix</a:t>
            </a:r>
            <a:r>
              <a:rPr lang="en" sz="1400" dirty="0">
                <a:ea typeface="Century Gothic"/>
                <a:sym typeface="Century Gothic"/>
              </a:rPr>
              <a:t> - support for U25s on any issue: </a:t>
            </a:r>
            <a:r>
              <a:rPr lang="en" sz="1400" b="1" dirty="0">
                <a:ea typeface="Century Gothic"/>
                <a:sym typeface="Century Gothic"/>
              </a:rPr>
              <a:t>themix.org.uk</a:t>
            </a:r>
            <a:endParaRPr sz="1400" b="1" dirty="0">
              <a:ea typeface="Century Gothic"/>
              <a:sym typeface="Century Gothic"/>
            </a:endParaRPr>
          </a:p>
          <a:p>
            <a:pPr marL="0" indent="0">
              <a:lnSpc>
                <a:spcPct val="100000"/>
              </a:lnSpc>
              <a:spcBef>
                <a:spcPts val="0"/>
              </a:spcBef>
              <a:buNone/>
            </a:pPr>
            <a:endParaRPr sz="1400" b="1" dirty="0">
              <a:ea typeface="Century Gothic"/>
              <a:sym typeface="Century Gothic"/>
            </a:endParaRPr>
          </a:p>
          <a:p>
            <a:pPr marL="0" indent="0">
              <a:lnSpc>
                <a:spcPct val="100000"/>
              </a:lnSpc>
              <a:spcBef>
                <a:spcPts val="0"/>
              </a:spcBef>
              <a:buNone/>
            </a:pPr>
            <a:r>
              <a:rPr lang="en" sz="1400" b="1" dirty="0">
                <a:ea typeface="Century Gothic"/>
                <a:sym typeface="Century Gothic"/>
              </a:rPr>
              <a:t>Everyone’s Invited</a:t>
            </a:r>
            <a:r>
              <a:rPr lang="en" sz="1400" dirty="0">
                <a:ea typeface="Century Gothic"/>
                <a:sym typeface="Century Gothic"/>
              </a:rPr>
              <a:t> - a safe space for survivors of sexual &amp; gender-based violence to share their story: </a:t>
            </a:r>
            <a:r>
              <a:rPr lang="en" sz="1400" b="1" dirty="0">
                <a:ea typeface="Century Gothic"/>
                <a:sym typeface="Century Gothic"/>
              </a:rPr>
              <a:t>everyonesinvited.uk</a:t>
            </a:r>
            <a:endParaRPr sz="1400" b="1" dirty="0">
              <a:ea typeface="Century Gothic"/>
              <a:sym typeface="Century Gothic"/>
            </a:endParaRPr>
          </a:p>
          <a:p>
            <a:pPr marL="0" indent="0">
              <a:lnSpc>
                <a:spcPct val="100000"/>
              </a:lnSpc>
              <a:spcBef>
                <a:spcPts val="0"/>
              </a:spcBef>
              <a:buNone/>
            </a:pPr>
            <a:endParaRPr sz="1400" b="1" dirty="0">
              <a:ea typeface="Century Gothic"/>
              <a:sym typeface="Century Gothic"/>
            </a:endParaRPr>
          </a:p>
          <a:p>
            <a:pPr marL="0" indent="0">
              <a:lnSpc>
                <a:spcPct val="100000"/>
              </a:lnSpc>
              <a:spcBef>
                <a:spcPts val="0"/>
              </a:spcBef>
              <a:buNone/>
            </a:pPr>
            <a:r>
              <a:rPr lang="en" sz="1400" b="1" dirty="0">
                <a:ea typeface="Century Gothic"/>
                <a:sym typeface="Century Gothic"/>
              </a:rPr>
              <a:t>Everyday Sexism Project</a:t>
            </a:r>
            <a:r>
              <a:rPr lang="en" sz="1400" dirty="0">
                <a:ea typeface="Century Gothic"/>
                <a:sym typeface="Century Gothic"/>
              </a:rPr>
              <a:t> - a space to share stories of sexual harassment, abuse &amp; other forms of everyday sexism: </a:t>
            </a:r>
            <a:r>
              <a:rPr lang="en" sz="1400" b="1" dirty="0">
                <a:ea typeface="Century Gothic"/>
                <a:sym typeface="Century Gothic"/>
              </a:rPr>
              <a:t>everydaysexism.com</a:t>
            </a:r>
            <a:endParaRPr sz="1400" b="1" dirty="0">
              <a:ea typeface="Century Gothic"/>
              <a:sym typeface="Century Gothic"/>
            </a:endParaRPr>
          </a:p>
          <a:p>
            <a:pPr marL="0" indent="0">
              <a:lnSpc>
                <a:spcPct val="100000"/>
              </a:lnSpc>
              <a:spcBef>
                <a:spcPts val="0"/>
              </a:spcBef>
              <a:buNone/>
            </a:pPr>
            <a:endParaRPr sz="1400" b="1" dirty="0">
              <a:ea typeface="Century Gothic"/>
              <a:sym typeface="Century Gothic"/>
            </a:endParaRPr>
          </a:p>
          <a:p>
            <a:pPr marL="0" indent="0">
              <a:lnSpc>
                <a:spcPct val="100000"/>
              </a:lnSpc>
              <a:spcBef>
                <a:spcPts val="0"/>
              </a:spcBef>
              <a:buNone/>
            </a:pPr>
            <a:r>
              <a:rPr lang="en" sz="1400" b="1" dirty="0">
                <a:ea typeface="Century Gothic"/>
                <a:sym typeface="Century Gothic"/>
              </a:rPr>
              <a:t>Talk to </a:t>
            </a:r>
            <a:r>
              <a:rPr lang="en" sz="1400" dirty="0">
                <a:ea typeface="Century Gothic"/>
                <a:sym typeface="Century Gothic"/>
              </a:rPr>
              <a:t>parents, friends and trusted adults.</a:t>
            </a:r>
            <a:endParaRPr sz="1400" dirty="0">
              <a:ea typeface="Century Gothic"/>
              <a:sym typeface="Century Gothic"/>
            </a:endParaRPr>
          </a:p>
          <a:p>
            <a:pPr marL="0" indent="0">
              <a:lnSpc>
                <a:spcPct val="100000"/>
              </a:lnSpc>
              <a:spcBef>
                <a:spcPts val="0"/>
              </a:spcBef>
              <a:buSzPts val="2000"/>
              <a:buNone/>
            </a:pPr>
            <a:endParaRPr sz="1400" b="1" dirty="0">
              <a:ea typeface="Century Gothic"/>
              <a:sym typeface="Century Gothic"/>
            </a:endParaRPr>
          </a:p>
        </p:txBody>
      </p:sp>
      <p:sp>
        <p:nvSpPr>
          <p:cNvPr id="2" name="Speech Bubble: Rectangle 1">
            <a:extLst>
              <a:ext uri="{FF2B5EF4-FFF2-40B4-BE49-F238E27FC236}">
                <a16:creationId xmlns:a16="http://schemas.microsoft.com/office/drawing/2014/main" id="{8660906E-4493-4D04-8059-739F828AA8A7}"/>
              </a:ext>
            </a:extLst>
          </p:cNvPr>
          <p:cNvSpPr/>
          <p:nvPr/>
        </p:nvSpPr>
        <p:spPr>
          <a:xfrm>
            <a:off x="587408" y="1251753"/>
            <a:ext cx="602201" cy="379924"/>
          </a:xfrm>
          <a:prstGeom prst="wedgeRectCallout">
            <a:avLst>
              <a:gd name="adj1" fmla="val -22364"/>
              <a:gd name="adj2" fmla="val 84161"/>
            </a:avLst>
          </a:prstGeom>
          <a:solidFill>
            <a:srgbClr val="F1CC2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E3646811-7187-48F1-A9D3-4AB703D2AFAD}"/>
              </a:ext>
            </a:extLst>
          </p:cNvPr>
          <p:cNvSpPr/>
          <p:nvPr/>
        </p:nvSpPr>
        <p:spPr>
          <a:xfrm flipH="1">
            <a:off x="11014743" y="1251753"/>
            <a:ext cx="602201" cy="379924"/>
          </a:xfrm>
          <a:prstGeom prst="wedgeRectCallout">
            <a:avLst>
              <a:gd name="adj1" fmla="val -22364"/>
              <a:gd name="adj2" fmla="val 84161"/>
            </a:avLst>
          </a:prstGeom>
          <a:solidFill>
            <a:srgbClr val="F1CC2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9067831-5481-4F30-9BC0-949735BF2B39}"/>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1501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1851798" y="1561951"/>
            <a:ext cx="2442267" cy="3961457"/>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32"/>
          <p:cNvSpPr txBox="1"/>
          <p:nvPr/>
        </p:nvSpPr>
        <p:spPr>
          <a:xfrm>
            <a:off x="7055813" y="1819050"/>
            <a:ext cx="3711300" cy="3219900"/>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Thank you for participating in our workshop! </a:t>
            </a:r>
          </a:p>
          <a:p>
            <a:pPr algn="ctr">
              <a:lnSpc>
                <a:spcPct val="115000"/>
              </a:lnSpc>
              <a:buClr>
                <a:schemeClr val="dk1"/>
              </a:buClr>
              <a:buSzPts val="2600"/>
            </a:pPr>
            <a:endParaRPr lang="en-GB" sz="30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Please fill out the quick feedback survey.</a:t>
            </a: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 sz="3200" dirty="0"/>
              <a:t>Survey</a:t>
            </a:r>
            <a:endParaRPr dirty="0">
              <a:latin typeface="Century Gothic"/>
              <a:ea typeface="Century Gothic"/>
              <a:cs typeface="Century Gothic"/>
              <a:sym typeface="Century Gothic"/>
            </a:endParaRPr>
          </a:p>
        </p:txBody>
      </p:sp>
      <p:pic>
        <p:nvPicPr>
          <p:cNvPr id="179" name="Google Shape;179;p32"/>
          <p:cNvPicPr preferRelativeResize="0"/>
          <p:nvPr/>
        </p:nvPicPr>
        <p:blipFill>
          <a:blip r:embed="rId3">
            <a:alphaModFix/>
          </a:blip>
          <a:stretch>
            <a:fillRect/>
          </a:stretch>
        </p:blipFill>
        <p:spPr>
          <a:xfrm>
            <a:off x="2256998" y="1947302"/>
            <a:ext cx="2347885" cy="3360192"/>
          </a:xfrm>
          <a:prstGeom prst="rect">
            <a:avLst/>
          </a:prstGeom>
          <a:noFill/>
          <a:ln>
            <a:noFill/>
          </a:ln>
        </p:spPr>
      </p:pic>
      <p:sp>
        <p:nvSpPr>
          <p:cNvPr id="7" name="Rectangle 6">
            <a:extLst>
              <a:ext uri="{FF2B5EF4-FFF2-40B4-BE49-F238E27FC236}">
                <a16:creationId xmlns:a16="http://schemas.microsoft.com/office/drawing/2014/main" id="{FDA3A365-B0D1-46B8-8EA6-E974FFB35A02}"/>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455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1851798" y="1561951"/>
            <a:ext cx="2442267" cy="3961457"/>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32"/>
          <p:cNvSpPr txBox="1"/>
          <p:nvPr/>
        </p:nvSpPr>
        <p:spPr>
          <a:xfrm>
            <a:off x="7055813" y="1535318"/>
            <a:ext cx="3711300" cy="3503632"/>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endParaRPr lang="en-GB" sz="30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Before we start the workshop, we would like to find out what you already know. </a:t>
            </a:r>
          </a:p>
          <a:p>
            <a:pPr algn="ctr">
              <a:lnSpc>
                <a:spcPct val="115000"/>
              </a:lnSpc>
              <a:buClr>
                <a:schemeClr val="dk1"/>
              </a:buClr>
              <a:buSzPts val="2600"/>
            </a:pPr>
            <a:endParaRPr lang="en-GB" sz="30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Please fill out the quick survey, and include your initials.</a:t>
            </a: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 sz="3200" dirty="0"/>
              <a:t>Survey</a:t>
            </a:r>
            <a:endParaRPr dirty="0">
              <a:latin typeface="Century Gothic"/>
              <a:ea typeface="Century Gothic"/>
              <a:cs typeface="Century Gothic"/>
              <a:sym typeface="Century Gothic"/>
            </a:endParaRPr>
          </a:p>
        </p:txBody>
      </p:sp>
      <p:pic>
        <p:nvPicPr>
          <p:cNvPr id="179" name="Google Shape;179;p32"/>
          <p:cNvPicPr preferRelativeResize="0"/>
          <p:nvPr/>
        </p:nvPicPr>
        <p:blipFill>
          <a:blip r:embed="rId3">
            <a:alphaModFix/>
          </a:blip>
          <a:stretch>
            <a:fillRect/>
          </a:stretch>
        </p:blipFill>
        <p:spPr>
          <a:xfrm>
            <a:off x="2256998" y="1947302"/>
            <a:ext cx="2347885" cy="3360192"/>
          </a:xfrm>
          <a:prstGeom prst="rect">
            <a:avLst/>
          </a:prstGeom>
          <a:noFill/>
          <a:ln>
            <a:noFill/>
          </a:ln>
        </p:spPr>
      </p:pic>
      <p:sp>
        <p:nvSpPr>
          <p:cNvPr id="7" name="Rectangle 6">
            <a:extLst>
              <a:ext uri="{FF2B5EF4-FFF2-40B4-BE49-F238E27FC236}">
                <a16:creationId xmlns:a16="http://schemas.microsoft.com/office/drawing/2014/main" id="{FDA3A365-B0D1-46B8-8EA6-E974FFB35A02}"/>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1851798" y="1561951"/>
            <a:ext cx="2442267" cy="3961457"/>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32"/>
          <p:cNvSpPr txBox="1"/>
          <p:nvPr/>
        </p:nvSpPr>
        <p:spPr>
          <a:xfrm>
            <a:off x="6583680" y="1535317"/>
            <a:ext cx="4632960" cy="43070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Any act or activity of a sexual nature which is </a:t>
            </a:r>
            <a:r>
              <a:rPr lang="en-GB" sz="2400" b="1" dirty="0">
                <a:solidFill>
                  <a:schemeClr val="dk1"/>
                </a:solidFill>
                <a:latin typeface="Arial" panose="020B0604020202020204" pitchFamily="34" charset="0"/>
                <a:ea typeface="Century Gothic"/>
                <a:cs typeface="Arial" panose="020B0604020202020204" pitchFamily="34" charset="0"/>
                <a:sym typeface="Century Gothic"/>
              </a:rPr>
              <a:t>unwanted</a:t>
            </a:r>
            <a:r>
              <a:rPr lang="en-GB" sz="2400" dirty="0">
                <a:solidFill>
                  <a:schemeClr val="dk1"/>
                </a:solidFill>
                <a:latin typeface="Arial" panose="020B0604020202020204" pitchFamily="34" charset="0"/>
                <a:ea typeface="Century Gothic"/>
                <a:cs typeface="Arial" panose="020B0604020202020204" pitchFamily="34" charset="0"/>
                <a:sym typeface="Century Gothic"/>
              </a:rPr>
              <a:t> and takes place </a:t>
            </a:r>
            <a:r>
              <a:rPr lang="en-GB" sz="2400" b="1" dirty="0">
                <a:solidFill>
                  <a:schemeClr val="dk1"/>
                </a:solidFill>
                <a:latin typeface="Arial" panose="020B0604020202020204" pitchFamily="34" charset="0"/>
                <a:ea typeface="Century Gothic"/>
                <a:cs typeface="Arial" panose="020B0604020202020204" pitchFamily="34" charset="0"/>
                <a:sym typeface="Century Gothic"/>
              </a:rPr>
              <a:t>without consent</a:t>
            </a:r>
            <a:r>
              <a:rPr lang="en-GB" sz="2400" dirty="0">
                <a:solidFill>
                  <a:schemeClr val="dk1"/>
                </a:solidFill>
                <a:latin typeface="Arial" panose="020B0604020202020204" pitchFamily="34" charset="0"/>
                <a:ea typeface="Century Gothic"/>
                <a:cs typeface="Arial" panose="020B0604020202020204" pitchFamily="34" charset="0"/>
                <a:sym typeface="Century Gothic"/>
              </a:rPr>
              <a:t>.</a:t>
            </a:r>
          </a:p>
          <a:p>
            <a:pPr algn="ctr">
              <a:lnSpc>
                <a:spcPct val="115000"/>
              </a:lnSpc>
              <a:buClr>
                <a:schemeClr val="dk1"/>
              </a:buClr>
              <a:buSzPts val="2600"/>
            </a:pPr>
            <a:endParaRPr lang="en-GB" sz="24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Sexual and gender-based violence is about </a:t>
            </a:r>
            <a:r>
              <a:rPr lang="en-GB" sz="2400" b="1" dirty="0">
                <a:solidFill>
                  <a:schemeClr val="dk1"/>
                </a:solidFill>
                <a:latin typeface="Arial" panose="020B0604020202020204" pitchFamily="34" charset="0"/>
                <a:ea typeface="Century Gothic"/>
                <a:cs typeface="Arial" panose="020B0604020202020204" pitchFamily="34" charset="0"/>
                <a:sym typeface="Century Gothic"/>
              </a:rPr>
              <a:t>power and control</a:t>
            </a:r>
            <a:r>
              <a:rPr lang="en-GB" sz="2400" dirty="0">
                <a:solidFill>
                  <a:schemeClr val="dk1"/>
                </a:solidFill>
                <a:latin typeface="Arial" panose="020B0604020202020204" pitchFamily="34" charset="0"/>
                <a:ea typeface="Century Gothic"/>
                <a:cs typeface="Arial" panose="020B0604020202020204" pitchFamily="34" charset="0"/>
                <a:sym typeface="Century Gothic"/>
              </a:rPr>
              <a:t> (removing capacity and freedom) not sex or love.</a:t>
            </a: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GB" sz="3200" dirty="0"/>
              <a:t>What is Sexual and Gender-Based Violence?</a:t>
            </a:r>
          </a:p>
        </p:txBody>
      </p:sp>
      <p:sp>
        <p:nvSpPr>
          <p:cNvPr id="7" name="Rectangle 6">
            <a:extLst>
              <a:ext uri="{FF2B5EF4-FFF2-40B4-BE49-F238E27FC236}">
                <a16:creationId xmlns:a16="http://schemas.microsoft.com/office/drawing/2014/main" id="{FDA3A365-B0D1-46B8-8EA6-E974FFB35A02}"/>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oogle Shape;189;p33">
            <a:extLst>
              <a:ext uri="{FF2B5EF4-FFF2-40B4-BE49-F238E27FC236}">
                <a16:creationId xmlns:a16="http://schemas.microsoft.com/office/drawing/2014/main" id="{E752641A-1D39-41A4-9174-9E38CAA350B8}"/>
              </a:ext>
            </a:extLst>
          </p:cNvPr>
          <p:cNvPicPr preferRelativeResize="0"/>
          <p:nvPr/>
        </p:nvPicPr>
        <p:blipFill>
          <a:blip r:embed="rId3">
            <a:alphaModFix/>
          </a:blip>
          <a:stretch>
            <a:fillRect/>
          </a:stretch>
        </p:blipFill>
        <p:spPr>
          <a:xfrm>
            <a:off x="2258240" y="1947302"/>
            <a:ext cx="2347877" cy="3360192"/>
          </a:xfrm>
          <a:prstGeom prst="rect">
            <a:avLst/>
          </a:prstGeom>
          <a:noFill/>
          <a:ln>
            <a:noFill/>
          </a:ln>
        </p:spPr>
      </p:pic>
    </p:spTree>
    <p:extLst>
      <p:ext uri="{BB962C8B-B14F-4D97-AF65-F5344CB8AC3E}">
        <p14:creationId xmlns:p14="http://schemas.microsoft.com/office/powerpoint/2010/main" val="324607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4"/>
          <p:cNvPicPr preferRelativeResize="0"/>
          <p:nvPr/>
        </p:nvPicPr>
        <p:blipFill>
          <a:blip r:embed="rId3">
            <a:alphaModFix/>
          </a:blip>
          <a:stretch>
            <a:fillRect/>
          </a:stretch>
        </p:blipFill>
        <p:spPr>
          <a:xfrm>
            <a:off x="2804637" y="169893"/>
            <a:ext cx="6582725" cy="59748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Title 1">
            <a:extLst>
              <a:ext uri="{FF2B5EF4-FFF2-40B4-BE49-F238E27FC236}">
                <a16:creationId xmlns:a16="http://schemas.microsoft.com/office/drawing/2014/main" id="{349C015E-ABF9-4F41-8DA0-AC49A1A74774}"/>
              </a:ext>
            </a:extLst>
          </p:cNvPr>
          <p:cNvSpPr>
            <a:spLocks noGrp="1"/>
          </p:cNvSpPr>
          <p:nvPr>
            <p:ph type="title"/>
          </p:nvPr>
        </p:nvSpPr>
        <p:spPr/>
        <p:txBody>
          <a:bodyPr/>
          <a:lstStyle/>
          <a:p>
            <a:r>
              <a:rPr lang="en-GB" dirty="0"/>
              <a:t>Key points</a:t>
            </a:r>
          </a:p>
        </p:txBody>
      </p:sp>
      <p:sp>
        <p:nvSpPr>
          <p:cNvPr id="201" name="Google Shape;201;p35"/>
          <p:cNvSpPr txBox="1">
            <a:spLocks noGrp="1"/>
          </p:cNvSpPr>
          <p:nvPr>
            <p:ph idx="1"/>
          </p:nvPr>
        </p:nvSpPr>
        <p:spPr/>
        <p:txBody>
          <a:bodyPr>
            <a:normAutofit lnSpcReduction="10000"/>
          </a:bodyPr>
          <a:lstStyle/>
          <a:p>
            <a:pPr marL="357188" indent="-357188">
              <a:buClr>
                <a:srgbClr val="F1CC25"/>
              </a:buClr>
              <a:buFont typeface="Wingdings" panose="05000000000000000000" pitchFamily="2" charset="2"/>
              <a:buChar char="«"/>
            </a:pPr>
            <a:r>
              <a:rPr lang="en-GB" sz="2400" dirty="0">
                <a:solidFill>
                  <a:schemeClr val="bg2">
                    <a:lumMod val="10000"/>
                  </a:schemeClr>
                </a:solidFill>
                <a:sym typeface="Century Gothic"/>
              </a:rPr>
              <a:t>These are </a:t>
            </a:r>
            <a:r>
              <a:rPr lang="en-GB" sz="2400" b="1" dirty="0">
                <a:solidFill>
                  <a:schemeClr val="bg2">
                    <a:lumMod val="10000"/>
                  </a:schemeClr>
                </a:solidFill>
                <a:sym typeface="Century Gothic"/>
              </a:rPr>
              <a:t>only examples</a:t>
            </a:r>
            <a:r>
              <a:rPr lang="en-GB" sz="2400" dirty="0">
                <a:solidFill>
                  <a:schemeClr val="bg2">
                    <a:lumMod val="10000"/>
                  </a:schemeClr>
                </a:solidFill>
                <a:sym typeface="Century Gothic"/>
              </a:rPr>
              <a:t>: they do not cover the range of types and experiences of sexual and gender-based violence.</a:t>
            </a:r>
          </a:p>
          <a:p>
            <a:pPr marL="357188" indent="-357188">
              <a:buClr>
                <a:srgbClr val="F1CC25"/>
              </a:buClr>
              <a:buFont typeface="Wingdings" panose="05000000000000000000" pitchFamily="2" charset="2"/>
              <a:buChar char="«"/>
            </a:pPr>
            <a:r>
              <a:rPr lang="en-GB" sz="2400" dirty="0">
                <a:solidFill>
                  <a:schemeClr val="bg2">
                    <a:lumMod val="10000"/>
                  </a:schemeClr>
                </a:solidFill>
                <a:sym typeface="Century Gothic"/>
              </a:rPr>
              <a:t>Violence is </a:t>
            </a:r>
            <a:r>
              <a:rPr lang="en-GB" sz="2400" b="1" dirty="0">
                <a:solidFill>
                  <a:schemeClr val="bg2">
                    <a:lumMod val="10000"/>
                  </a:schemeClr>
                </a:solidFill>
                <a:sym typeface="Century Gothic"/>
              </a:rPr>
              <a:t>not only physical violence </a:t>
            </a:r>
            <a:r>
              <a:rPr lang="en-GB" sz="2400" dirty="0">
                <a:solidFill>
                  <a:schemeClr val="bg2">
                    <a:lumMod val="10000"/>
                  </a:schemeClr>
                </a:solidFill>
                <a:sym typeface="Century Gothic"/>
              </a:rPr>
              <a:t>- it can include emotional, interpersonal, e.g., sexual comments and slut-shaming </a:t>
            </a:r>
          </a:p>
          <a:p>
            <a:pPr marL="357188" indent="-357188">
              <a:buClr>
                <a:srgbClr val="F1CC25"/>
              </a:buClr>
              <a:buFont typeface="Wingdings" panose="05000000000000000000" pitchFamily="2" charset="2"/>
              <a:buChar char="«"/>
            </a:pPr>
            <a:r>
              <a:rPr lang="en-GB" sz="2400" dirty="0">
                <a:solidFill>
                  <a:schemeClr val="bg2">
                    <a:lumMod val="10000"/>
                  </a:schemeClr>
                </a:solidFill>
                <a:sym typeface="Century Gothic"/>
              </a:rPr>
              <a:t>Although in legal terms hierarchies exist between these examples, i.e., some practices are illegal and others are not, in terms of how they are experienced by victim-survivors, there is </a:t>
            </a:r>
            <a:r>
              <a:rPr lang="en-GB" sz="2400" b="1" dirty="0">
                <a:solidFill>
                  <a:schemeClr val="bg2">
                    <a:lumMod val="10000"/>
                  </a:schemeClr>
                </a:solidFill>
                <a:sym typeface="Century Gothic"/>
              </a:rPr>
              <a:t>no hierarchy </a:t>
            </a:r>
            <a:r>
              <a:rPr lang="en-GB" sz="2400" dirty="0">
                <a:solidFill>
                  <a:schemeClr val="bg2">
                    <a:lumMod val="10000"/>
                  </a:schemeClr>
                </a:solidFill>
                <a:sym typeface="Century Gothic"/>
              </a:rPr>
              <a:t>between these examples. </a:t>
            </a:r>
            <a:r>
              <a:rPr lang="en-GB" sz="2400" b="1" dirty="0">
                <a:solidFill>
                  <a:schemeClr val="bg2">
                    <a:lumMod val="10000"/>
                  </a:schemeClr>
                </a:solidFill>
                <a:sym typeface="Century Gothic"/>
              </a:rPr>
              <a:t>ALL forms of sexual and gender-based violence</a:t>
            </a:r>
            <a:r>
              <a:rPr lang="en-GB" sz="2400" dirty="0">
                <a:solidFill>
                  <a:schemeClr val="bg2">
                    <a:lumMod val="10000"/>
                  </a:schemeClr>
                </a:solidFill>
                <a:sym typeface="Century Gothic"/>
              </a:rPr>
              <a:t> are capable of causing harm and are unique to the individual’s experience. </a:t>
            </a:r>
          </a:p>
          <a:p>
            <a:pPr marL="357188" indent="-357188">
              <a:buClr>
                <a:srgbClr val="F1CC25"/>
              </a:buClr>
              <a:buFont typeface="Wingdings" panose="05000000000000000000" pitchFamily="2" charset="2"/>
              <a:buChar char="«"/>
            </a:pPr>
            <a:r>
              <a:rPr lang="en-GB" sz="2400" dirty="0">
                <a:solidFill>
                  <a:schemeClr val="bg2">
                    <a:lumMod val="10000"/>
                  </a:schemeClr>
                </a:solidFill>
                <a:sym typeface="Century Gothic"/>
              </a:rPr>
              <a:t>All of these examples </a:t>
            </a:r>
            <a:r>
              <a:rPr lang="en-GB" sz="2400" b="1" dirty="0">
                <a:solidFill>
                  <a:schemeClr val="bg2">
                    <a:lumMod val="10000"/>
                  </a:schemeClr>
                </a:solidFill>
                <a:sym typeface="Century Gothic"/>
              </a:rPr>
              <a:t>can take place online too </a:t>
            </a:r>
            <a:r>
              <a:rPr lang="en-GB" sz="2400" dirty="0">
                <a:solidFill>
                  <a:schemeClr val="bg2">
                    <a:lumMod val="10000"/>
                  </a:schemeClr>
                </a:solidFill>
                <a:sym typeface="Century Gothic"/>
              </a:rPr>
              <a:t>(except those that involve physical touch). </a:t>
            </a:r>
          </a:p>
          <a:p>
            <a:pPr marL="357188" indent="-357188">
              <a:buClr>
                <a:srgbClr val="F1CC25"/>
              </a:buClr>
              <a:buFont typeface="Wingdings" panose="05000000000000000000" pitchFamily="2" charset="2"/>
              <a:buChar char="«"/>
            </a:pPr>
            <a:r>
              <a:rPr lang="en-GB" sz="2400" dirty="0">
                <a:solidFill>
                  <a:schemeClr val="bg2">
                    <a:lumMod val="10000"/>
                  </a:schemeClr>
                </a:solidFill>
                <a:sym typeface="Century Gothic"/>
              </a:rPr>
              <a:t>Online spaces can facilitate existing trends of sexual and gender-based violence. </a:t>
            </a:r>
          </a:p>
        </p:txBody>
      </p:sp>
      <p:pic>
        <p:nvPicPr>
          <p:cNvPr id="202" name="Google Shape;202;p35"/>
          <p:cNvPicPr preferRelativeResize="0"/>
          <p:nvPr/>
        </p:nvPicPr>
        <p:blipFill>
          <a:blip r:embed="rId3">
            <a:alphaModFix/>
          </a:blip>
          <a:stretch>
            <a:fillRect/>
          </a:stretch>
        </p:blipFill>
        <p:spPr>
          <a:xfrm>
            <a:off x="9235504" y="61992"/>
            <a:ext cx="2634279" cy="957916"/>
          </a:xfrm>
          <a:prstGeom prst="rect">
            <a:avLst/>
          </a:prstGeom>
          <a:noFill/>
          <a:ln>
            <a:noFill/>
          </a:ln>
        </p:spPr>
      </p:pic>
    </p:spTree>
    <p:extLst>
      <p:ext uri="{BB962C8B-B14F-4D97-AF65-F5344CB8AC3E}">
        <p14:creationId xmlns:p14="http://schemas.microsoft.com/office/powerpoint/2010/main" val="375856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1851798" y="1561951"/>
            <a:ext cx="2442267" cy="3961457"/>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32"/>
          <p:cNvSpPr txBox="1"/>
          <p:nvPr/>
        </p:nvSpPr>
        <p:spPr>
          <a:xfrm>
            <a:off x="6583680" y="1535317"/>
            <a:ext cx="4632960" cy="43070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2200" dirty="0">
                <a:solidFill>
                  <a:schemeClr val="dk1"/>
                </a:solidFill>
                <a:latin typeface="Arial" panose="020B0604020202020204" pitchFamily="34" charset="0"/>
                <a:ea typeface="Century Gothic"/>
                <a:cs typeface="Arial" panose="020B0604020202020204" pitchFamily="34" charset="0"/>
                <a:sym typeface="Century Gothic"/>
              </a:rPr>
              <a:t>Considering the wide range of acts and activities that count as sexual and gender-based violence: </a:t>
            </a:r>
          </a:p>
          <a:p>
            <a:pPr algn="ctr">
              <a:lnSpc>
                <a:spcPct val="115000"/>
              </a:lnSpc>
              <a:buClr>
                <a:schemeClr val="dk1"/>
              </a:buClr>
              <a:buSzPts val="2600"/>
            </a:pPr>
            <a:r>
              <a:rPr lang="en-GB" sz="2200" dirty="0">
                <a:solidFill>
                  <a:schemeClr val="dk1"/>
                </a:solidFill>
                <a:latin typeface="Arial" panose="020B0604020202020204" pitchFamily="34" charset="0"/>
                <a:ea typeface="Century Gothic"/>
                <a:cs typeface="Arial" panose="020B0604020202020204" pitchFamily="34" charset="0"/>
                <a:sym typeface="Century Gothic"/>
              </a:rPr>
              <a:t> </a:t>
            </a:r>
          </a:p>
          <a:p>
            <a:pPr algn="ctr">
              <a:lnSpc>
                <a:spcPct val="115000"/>
              </a:lnSpc>
              <a:buClr>
                <a:schemeClr val="dk1"/>
              </a:buClr>
              <a:buSzPts val="2600"/>
            </a:pPr>
            <a:r>
              <a:rPr lang="en-GB" sz="2200" b="1" dirty="0">
                <a:solidFill>
                  <a:schemeClr val="dk1"/>
                </a:solidFill>
                <a:latin typeface="Arial" panose="020B0604020202020204" pitchFamily="34" charset="0"/>
                <a:ea typeface="Century Gothic"/>
                <a:cs typeface="Arial" panose="020B0604020202020204" pitchFamily="34" charset="0"/>
                <a:sym typeface="Century Gothic"/>
              </a:rPr>
              <a:t>Do you think that sexual and gender-based violence happens in schools?</a:t>
            </a:r>
          </a:p>
          <a:p>
            <a:pPr algn="ctr">
              <a:lnSpc>
                <a:spcPct val="115000"/>
              </a:lnSpc>
              <a:buClr>
                <a:schemeClr val="dk1"/>
              </a:buClr>
              <a:buSzPts val="2600"/>
            </a:pPr>
            <a:endParaRPr lang="en-GB" sz="22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2200" dirty="0">
                <a:solidFill>
                  <a:schemeClr val="dk1"/>
                </a:solidFill>
                <a:latin typeface="Arial" panose="020B0604020202020204" pitchFamily="34" charset="0"/>
                <a:ea typeface="Century Gothic"/>
                <a:cs typeface="Arial" panose="020B0604020202020204" pitchFamily="34" charset="0"/>
                <a:sym typeface="Century Gothic"/>
              </a:rPr>
              <a:t>Discuss for two minutes. Write down examples on post-it-notes.</a:t>
            </a: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GB" sz="3200" dirty="0"/>
              <a:t>Sexual and Gender-Based Violence in Schools</a:t>
            </a:r>
          </a:p>
        </p:txBody>
      </p:sp>
      <p:sp>
        <p:nvSpPr>
          <p:cNvPr id="7" name="Rectangle 6">
            <a:extLst>
              <a:ext uri="{FF2B5EF4-FFF2-40B4-BE49-F238E27FC236}">
                <a16:creationId xmlns:a16="http://schemas.microsoft.com/office/drawing/2014/main" id="{FDA3A365-B0D1-46B8-8EA6-E974FFB35A02}"/>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212;p36">
            <a:extLst>
              <a:ext uri="{FF2B5EF4-FFF2-40B4-BE49-F238E27FC236}">
                <a16:creationId xmlns:a16="http://schemas.microsoft.com/office/drawing/2014/main" id="{646CF20E-F596-45D6-8399-E1C19D86B4A6}"/>
              </a:ext>
            </a:extLst>
          </p:cNvPr>
          <p:cNvPicPr preferRelativeResize="0"/>
          <p:nvPr/>
        </p:nvPicPr>
        <p:blipFill>
          <a:blip r:embed="rId3">
            <a:alphaModFix/>
          </a:blip>
          <a:stretch>
            <a:fillRect/>
          </a:stretch>
        </p:blipFill>
        <p:spPr>
          <a:xfrm>
            <a:off x="2258240" y="1916468"/>
            <a:ext cx="2442267" cy="3391026"/>
          </a:xfrm>
          <a:prstGeom prst="rect">
            <a:avLst/>
          </a:prstGeom>
          <a:noFill/>
          <a:ln>
            <a:noFill/>
          </a:ln>
        </p:spPr>
      </p:pic>
    </p:spTree>
    <p:extLst>
      <p:ext uri="{BB962C8B-B14F-4D97-AF65-F5344CB8AC3E}">
        <p14:creationId xmlns:p14="http://schemas.microsoft.com/office/powerpoint/2010/main" val="343507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7" descr="Across the UK, girls are facing verbal and physical harassment in public places every day – and they've told us they want it to stop. Stand with them and tell the world #ISayItsNotOK.&#10;&#10;If you've experienced street harassment and need to talk to someone, you can call Childline on 0800 1111. If you experience behaviour that makes you feel uncomfortable on public transport, you can report it to the British Transport Police by texting what, when and where to 61016." title="Street harassment: #ISayItsNotOK">
            <a:hlinkClick r:id="rId3"/>
          </p:cNvPr>
          <p:cNvPicPr preferRelativeResize="0"/>
          <p:nvPr/>
        </p:nvPicPr>
        <p:blipFill rotWithShape="1">
          <a:blip r:embed="rId4">
            <a:alphaModFix/>
          </a:blip>
          <a:srcRect t="13437" b="13055"/>
          <a:stretch/>
        </p:blipFill>
        <p:spPr>
          <a:xfrm>
            <a:off x="2897262" y="1881051"/>
            <a:ext cx="6397475" cy="3526972"/>
          </a:xfrm>
          <a:prstGeom prst="rect">
            <a:avLst/>
          </a:prstGeom>
          <a:noFill/>
          <a:ln>
            <a:noFill/>
          </a:ln>
        </p:spPr>
      </p:pic>
      <p:sp>
        <p:nvSpPr>
          <p:cNvPr id="219" name="Google Shape;219;p37"/>
          <p:cNvSpPr txBox="1"/>
          <p:nvPr/>
        </p:nvSpPr>
        <p:spPr>
          <a:xfrm>
            <a:off x="1643700" y="314500"/>
            <a:ext cx="8719500" cy="1200600"/>
          </a:xfrm>
          <a:prstGeom prst="rect">
            <a:avLst/>
          </a:prstGeom>
          <a:noFill/>
          <a:ln>
            <a:noFill/>
          </a:ln>
        </p:spPr>
        <p:txBody>
          <a:bodyPr spcFirstLastPara="1" wrap="square" lIns="91425" tIns="91425" rIns="91425" bIns="91425" anchor="t" anchorCtr="0">
            <a:spAutoFit/>
          </a:bodyPr>
          <a:lstStyle/>
          <a:p>
            <a:pPr marL="457200" algn="ctr"/>
            <a:r>
              <a:rPr lang="en" sz="2200" dirty="0">
                <a:solidFill>
                  <a:schemeClr val="dk1"/>
                </a:solidFill>
                <a:latin typeface="Arial" panose="020B0604020202020204" pitchFamily="34" charset="0"/>
                <a:ea typeface="Century Gothic"/>
                <a:cs typeface="Arial" panose="020B0604020202020204" pitchFamily="34" charset="0"/>
                <a:sym typeface="Century Gothic"/>
              </a:rPr>
              <a:t>These are examples of </a:t>
            </a:r>
            <a:r>
              <a:rPr lang="en" sz="2200" b="1" dirty="0">
                <a:solidFill>
                  <a:schemeClr val="dk1"/>
                </a:solidFill>
                <a:latin typeface="Arial" panose="020B0604020202020204" pitchFamily="34" charset="0"/>
                <a:ea typeface="Century Gothic"/>
                <a:cs typeface="Arial" panose="020B0604020202020204" pitchFamily="34" charset="0"/>
                <a:sym typeface="Century Gothic"/>
              </a:rPr>
              <a:t>rape culture</a:t>
            </a:r>
            <a:r>
              <a:rPr lang="en" sz="2200" dirty="0">
                <a:solidFill>
                  <a:schemeClr val="dk1"/>
                </a:solidFill>
                <a:latin typeface="Arial" panose="020B0604020202020204" pitchFamily="34" charset="0"/>
                <a:ea typeface="Century Gothic"/>
                <a:cs typeface="Arial" panose="020B0604020202020204" pitchFamily="34" charset="0"/>
                <a:sym typeface="Century Gothic"/>
              </a:rPr>
              <a:t> - a </a:t>
            </a:r>
            <a:r>
              <a:rPr lang="en" sz="2200" dirty="0">
                <a:solidFill>
                  <a:schemeClr val="dk1"/>
                </a:solidFill>
                <a:highlight>
                  <a:schemeClr val="lt1"/>
                </a:highlight>
                <a:latin typeface="Arial" panose="020B0604020202020204" pitchFamily="34" charset="0"/>
                <a:ea typeface="Century Gothic"/>
                <a:cs typeface="Arial" panose="020B0604020202020204" pitchFamily="34" charset="0"/>
                <a:sym typeface="Century Gothic"/>
              </a:rPr>
              <a:t>culture in which sexual and gender-based violence is treated as the norm and victims/survivors are blamed for their own assaults.</a:t>
            </a:r>
            <a:endParaRPr sz="2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4" name="Title 3">
            <a:extLst>
              <a:ext uri="{FF2B5EF4-FFF2-40B4-BE49-F238E27FC236}">
                <a16:creationId xmlns:a16="http://schemas.microsoft.com/office/drawing/2014/main" id="{B636DA4B-D750-4952-B544-874F8C9C2C90}"/>
              </a:ext>
            </a:extLst>
          </p:cNvPr>
          <p:cNvSpPr>
            <a:spLocks noGrp="1"/>
          </p:cNvSpPr>
          <p:nvPr>
            <p:ph type="title"/>
          </p:nvPr>
        </p:nvSpPr>
        <p:spPr/>
        <p:txBody>
          <a:bodyPr/>
          <a:lstStyle/>
          <a:p>
            <a:r>
              <a:rPr lang="en-GB" dirty="0"/>
              <a:t>Let’s discuss</a:t>
            </a:r>
          </a:p>
        </p:txBody>
      </p:sp>
      <p:sp>
        <p:nvSpPr>
          <p:cNvPr id="225" name="Google Shape;225;p38"/>
          <p:cNvSpPr txBox="1">
            <a:spLocks noGrp="1"/>
          </p:cNvSpPr>
          <p:nvPr>
            <p:ph idx="1"/>
          </p:nvPr>
        </p:nvSpPr>
        <p:spPr/>
        <p:txBody>
          <a:bodyPr/>
          <a:lstStyle/>
          <a:p>
            <a:pPr marL="357188" indent="-357188">
              <a:buClr>
                <a:srgbClr val="F1CC25"/>
              </a:buClr>
              <a:buFont typeface="Wingdings" panose="05000000000000000000" pitchFamily="2" charset="2"/>
              <a:buChar char="«"/>
            </a:pPr>
            <a:r>
              <a:rPr lang="en-GB" dirty="0">
                <a:sym typeface="Century Gothic"/>
              </a:rPr>
              <a:t>What four forms of sexual and gender-based violence did you identify in the video?</a:t>
            </a:r>
          </a:p>
          <a:p>
            <a:pPr marL="357188" indent="-357188">
              <a:buClr>
                <a:srgbClr val="F1CC25"/>
              </a:buClr>
              <a:buFont typeface="Wingdings" panose="05000000000000000000" pitchFamily="2" charset="2"/>
              <a:buChar char="«"/>
            </a:pPr>
            <a:r>
              <a:rPr lang="en-GB" dirty="0">
                <a:sym typeface="Century Gothic"/>
              </a:rPr>
              <a:t>What role did gender play in the video?</a:t>
            </a:r>
          </a:p>
          <a:p>
            <a:pPr marL="357188" indent="-357188">
              <a:buClr>
                <a:srgbClr val="F1CC25"/>
              </a:buClr>
              <a:buFont typeface="Wingdings" panose="05000000000000000000" pitchFamily="2" charset="2"/>
              <a:buChar char="«"/>
            </a:pPr>
            <a:r>
              <a:rPr lang="en-GB" dirty="0">
                <a:sym typeface="Century Gothic"/>
              </a:rPr>
              <a:t>What else did you notice about their identities?</a:t>
            </a:r>
          </a:p>
          <a:p>
            <a:pPr marL="357188" indent="-357188">
              <a:buClr>
                <a:srgbClr val="F1CC25"/>
              </a:buClr>
              <a:buFont typeface="Wingdings" panose="05000000000000000000" pitchFamily="2" charset="2"/>
              <a:buChar char="«"/>
            </a:pPr>
            <a:r>
              <a:rPr lang="en-GB" dirty="0">
                <a:sym typeface="Century Gothic"/>
              </a:rPr>
              <a:t>Think about how the girls in the video might feel.</a:t>
            </a:r>
          </a:p>
        </p:txBody>
      </p:sp>
      <p:graphicFrame>
        <p:nvGraphicFramePr>
          <p:cNvPr id="6" name="Object 5">
            <a:extLst>
              <a:ext uri="{FF2B5EF4-FFF2-40B4-BE49-F238E27FC236}">
                <a16:creationId xmlns:a16="http://schemas.microsoft.com/office/drawing/2014/main" id="{99CECB98-35C1-4032-AE19-A3E332E213EF}"/>
              </a:ext>
            </a:extLst>
          </p:cNvPr>
          <p:cNvGraphicFramePr>
            <a:graphicFrameLocks noChangeAspect="1"/>
          </p:cNvGraphicFramePr>
          <p:nvPr>
            <p:extLst>
              <p:ext uri="{D42A27DB-BD31-4B8C-83A1-F6EECF244321}">
                <p14:modId xmlns:p14="http://schemas.microsoft.com/office/powerpoint/2010/main" val="3793618725"/>
              </p:ext>
            </p:extLst>
          </p:nvPr>
        </p:nvGraphicFramePr>
        <p:xfrm>
          <a:off x="9700973" y="4359845"/>
          <a:ext cx="2039687" cy="1545012"/>
        </p:xfrm>
        <a:graphic>
          <a:graphicData uri="http://schemas.openxmlformats.org/presentationml/2006/ole">
            <mc:AlternateContent xmlns:mc="http://schemas.openxmlformats.org/markup-compatibility/2006">
              <mc:Choice xmlns:v="urn:schemas-microsoft-com:vml" Requires="v">
                <p:oleObj r:id="rId3" imgW="3822120" imgH="2895120" progId="">
                  <p:embed/>
                </p:oleObj>
              </mc:Choice>
              <mc:Fallback>
                <p:oleObj r:id="rId3" imgW="3822120" imgH="2895120" progId="">
                  <p:embed/>
                  <p:pic>
                    <p:nvPicPr>
                      <p:cNvPr id="6" name="Object 5">
                        <a:extLst>
                          <a:ext uri="{FF2B5EF4-FFF2-40B4-BE49-F238E27FC236}">
                            <a16:creationId xmlns:a16="http://schemas.microsoft.com/office/drawing/2014/main" id="{99CECB98-35C1-4032-AE19-A3E332E213EF}"/>
                          </a:ext>
                        </a:extLst>
                      </p:cNvPr>
                      <p:cNvPicPr/>
                      <p:nvPr/>
                    </p:nvPicPr>
                    <p:blipFill>
                      <a:blip r:embed="rId4"/>
                      <a:stretch>
                        <a:fillRect/>
                      </a:stretch>
                    </p:blipFill>
                    <p:spPr>
                      <a:xfrm>
                        <a:off x="9700973" y="4359845"/>
                        <a:ext cx="2039687" cy="1545012"/>
                      </a:xfrm>
                      <a:prstGeom prst="rect">
                        <a:avLst/>
                      </a:prstGeom>
                    </p:spPr>
                  </p:pic>
                </p:oleObj>
              </mc:Fallback>
            </mc:AlternateContent>
          </a:graphicData>
        </a:graphic>
      </p:graphicFrame>
    </p:spTree>
    <p:extLst>
      <p:ext uri="{BB962C8B-B14F-4D97-AF65-F5344CB8AC3E}">
        <p14:creationId xmlns:p14="http://schemas.microsoft.com/office/powerpoint/2010/main" val="708018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SHA Powerpoint template" id="{81AA7D78-5BC1-4DCA-8019-3F818450A524}" vid="{05007351-C56D-4567-B924-3856077292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452B9CCD80A44F991AA6A9D4DFDC2B" ma:contentTypeVersion="13" ma:contentTypeDescription="Create a new document." ma:contentTypeScope="" ma:versionID="24b01b285e3fedd565c97c8e04f313b0">
  <xsd:schema xmlns:xsd="http://www.w3.org/2001/XMLSchema" xmlns:xs="http://www.w3.org/2001/XMLSchema" xmlns:p="http://schemas.microsoft.com/office/2006/metadata/properties" xmlns:ns2="1af8f33d-c488-4273-b512-66dc583439c7" xmlns:ns3="e1cd3baf-de16-470e-9b68-bc82e4b46a77" targetNamespace="http://schemas.microsoft.com/office/2006/metadata/properties" ma:root="true" ma:fieldsID="bdfa0d763c6e291967e06e4bb93e2b06" ns2:_="" ns3:_="">
    <xsd:import namespace="1af8f33d-c488-4273-b512-66dc583439c7"/>
    <xsd:import namespace="e1cd3baf-de16-470e-9b68-bc82e4b46a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f8f33d-c488-4273-b512-66dc583439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cd3baf-de16-470e-9b68-bc82e4b46a7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63F1ED-89A4-4CD6-841B-4313FA508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f8f33d-c488-4273-b512-66dc583439c7"/>
    <ds:schemaRef ds:uri="e1cd3baf-de16-470e-9b68-bc82e4b46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BF8435-4FB0-4E2A-AA02-68531AA0369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954A682-9AEC-43DC-BD5D-082B629F1D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IBSHA Powerpoint template</Template>
  <TotalTime>137</TotalTime>
  <Words>3920</Words>
  <Application>Microsoft Office PowerPoint</Application>
  <PresentationFormat>Widescreen</PresentationFormat>
  <Paragraphs>271</Paragraphs>
  <Slides>25</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31" baseType="lpstr">
      <vt:lpstr>Arial</vt:lpstr>
      <vt:lpstr>Calibri</vt:lpstr>
      <vt:lpstr>Century Gothic</vt:lpstr>
      <vt:lpstr>Merriweather</vt:lpstr>
      <vt:lpstr>Wingdings</vt:lpstr>
      <vt:lpstr>Office Theme</vt:lpstr>
      <vt:lpstr>Sexual and  Gender-Based Violence</vt:lpstr>
      <vt:lpstr>Plan for today</vt:lpstr>
      <vt:lpstr>Survey</vt:lpstr>
      <vt:lpstr>What is Sexual and Gender-Based Violence?</vt:lpstr>
      <vt:lpstr>PowerPoint Presentation</vt:lpstr>
      <vt:lpstr>Key points</vt:lpstr>
      <vt:lpstr>Sexual and Gender-Based Violence in Schools</vt:lpstr>
      <vt:lpstr>PowerPoint Presentation</vt:lpstr>
      <vt:lpstr>Let’s discuss</vt:lpstr>
      <vt:lpstr>The Prevalence of Sexual and  Gender-Based Violence in the UK</vt:lpstr>
      <vt:lpstr>Underreporting of Sexual &amp; Gender-Based Violence</vt:lpstr>
      <vt:lpstr>Masculinities and Sexual and Gender-Based Violence</vt:lpstr>
      <vt:lpstr>Digital Sexual Violence</vt:lpstr>
      <vt:lpstr>Unsolicited Sexual Images</vt:lpstr>
      <vt:lpstr>Digital Sexual Pressure &amp; Coercion</vt:lpstr>
      <vt:lpstr>Non-consensual Taking or Sharing of Nudes</vt:lpstr>
      <vt:lpstr>Scenario 1</vt:lpstr>
      <vt:lpstr>Scenario 2</vt:lpstr>
      <vt:lpstr>Scenario 3</vt:lpstr>
      <vt:lpstr>Scenario 4</vt:lpstr>
      <vt:lpstr>Scenario 5</vt:lpstr>
      <vt:lpstr>Scenario 6</vt:lpstr>
      <vt:lpstr>Online reporting - 3 useful tools:</vt:lpstr>
      <vt:lpstr>Some places you can go to talk things through</vt:lpstr>
      <vt:lpstr>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and  Gender-Based Violence</dc:title>
  <dc:creator>Pippa Day</dc:creator>
  <cp:lastModifiedBy>Pippa Day</cp:lastModifiedBy>
  <cp:revision>1</cp:revision>
  <dcterms:created xsi:type="dcterms:W3CDTF">2022-02-22T17:48:28Z</dcterms:created>
  <dcterms:modified xsi:type="dcterms:W3CDTF">2022-04-07T13:48:10Z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0x01010065452B9CCD80A44F991AA6A9D4DFDC2B</vt:lpwstr>
  </property>
</Properties>
</file>