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65" r:id="rId5"/>
    <p:sldId id="266" r:id="rId6"/>
    <p:sldId id="267" r:id="rId7"/>
    <p:sldId id="268" r:id="rId8"/>
    <p:sldId id="269" r:id="rId9"/>
    <p:sldId id="270" r:id="rId10"/>
    <p:sldId id="271" r:id="rId11"/>
    <p:sldId id="288" r:id="rId12"/>
    <p:sldId id="290" r:id="rId13"/>
    <p:sldId id="291" r:id="rId14"/>
    <p:sldId id="292" r:id="rId15"/>
    <p:sldId id="293" r:id="rId16"/>
    <p:sldId id="277" r:id="rId17"/>
    <p:sldId id="294" r:id="rId18"/>
    <p:sldId id="295" r:id="rId19"/>
    <p:sldId id="296" r:id="rId20"/>
    <p:sldId id="297" r:id="rId21"/>
    <p:sldId id="282" r:id="rId22"/>
    <p:sldId id="298" r:id="rId23"/>
    <p:sldId id="299" r:id="rId24"/>
    <p:sldId id="300" r:id="rId25"/>
    <p:sldId id="301" r:id="rId26"/>
    <p:sldId id="30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3022"/>
    <a:srgbClr val="F1CC25"/>
    <a:srgbClr val="ED7D31"/>
    <a:srgbClr val="FF55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A974B4-18C1-4BE6-95FD-6D025036FFFE}" v="65" dt="2022-02-22T17:40:34.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howGuides="1">
      <p:cViewPr varScale="1">
        <p:scale>
          <a:sx n="57" d="100"/>
          <a:sy n="57" d="100"/>
        </p:scale>
        <p:origin x="108" y="11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ppa Day" userId="afa68a6f-df78-42ab-80de-d1e6b16154c0" providerId="ADAL" clId="{C8A974B4-18C1-4BE6-95FD-6D025036FFFE}"/>
    <pc:docChg chg="undo redo custSel addSld delSld modSld sldOrd modMainMaster">
      <pc:chgData name="Pippa Day" userId="afa68a6f-df78-42ab-80de-d1e6b16154c0" providerId="ADAL" clId="{C8A974B4-18C1-4BE6-95FD-6D025036FFFE}" dt="2022-04-07T13:57:59.199" v="918" actId="700"/>
      <pc:docMkLst>
        <pc:docMk/>
      </pc:docMkLst>
      <pc:sldChg chg="addSp delSp modSp mod">
        <pc:chgData name="Pippa Day" userId="afa68a6f-df78-42ab-80de-d1e6b16154c0" providerId="ADAL" clId="{C8A974B4-18C1-4BE6-95FD-6D025036FFFE}" dt="2022-02-22T17:35:37.649" v="788" actId="478"/>
        <pc:sldMkLst>
          <pc:docMk/>
          <pc:sldMk cId="0" sldId="265"/>
        </pc:sldMkLst>
        <pc:spChg chg="add del mod">
          <ac:chgData name="Pippa Day" userId="afa68a6f-df78-42ab-80de-d1e6b16154c0" providerId="ADAL" clId="{C8A974B4-18C1-4BE6-95FD-6D025036FFFE}" dt="2022-02-22T17:35:37.649" v="788" actId="478"/>
          <ac:spMkLst>
            <pc:docMk/>
            <pc:sldMk cId="0" sldId="265"/>
            <ac:spMk id="7" creationId="{EE20A020-4A3B-4CBE-B607-63C4E9CDBE35}"/>
          </ac:spMkLst>
        </pc:spChg>
        <pc:spChg chg="add del">
          <ac:chgData name="Pippa Day" userId="afa68a6f-df78-42ab-80de-d1e6b16154c0" providerId="ADAL" clId="{C8A974B4-18C1-4BE6-95FD-6D025036FFFE}" dt="2022-02-22T17:35:37.649" v="788" actId="478"/>
          <ac:spMkLst>
            <pc:docMk/>
            <pc:sldMk cId="0" sldId="265"/>
            <ac:spMk id="158" creationId="{00000000-0000-0000-0000-000000000000}"/>
          </ac:spMkLst>
        </pc:spChg>
        <pc:picChg chg="del">
          <ac:chgData name="Pippa Day" userId="afa68a6f-df78-42ab-80de-d1e6b16154c0" providerId="ADAL" clId="{C8A974B4-18C1-4BE6-95FD-6D025036FFFE}" dt="2022-02-22T17:35:31.828" v="786" actId="478"/>
          <ac:picMkLst>
            <pc:docMk/>
            <pc:sldMk cId="0" sldId="265"/>
            <ac:picMk id="5" creationId="{99BF1A93-1D5A-473A-9031-A1759AB86166}"/>
          </ac:picMkLst>
        </pc:picChg>
        <pc:picChg chg="del">
          <ac:chgData name="Pippa Day" userId="afa68a6f-df78-42ab-80de-d1e6b16154c0" providerId="ADAL" clId="{C8A974B4-18C1-4BE6-95FD-6D025036FFFE}" dt="2022-02-22T17:35:29.137" v="782" actId="478"/>
          <ac:picMkLst>
            <pc:docMk/>
            <pc:sldMk cId="0" sldId="265"/>
            <ac:picMk id="159" creationId="{00000000-0000-0000-0000-000000000000}"/>
          </ac:picMkLst>
        </pc:picChg>
        <pc:picChg chg="del">
          <ac:chgData name="Pippa Day" userId="afa68a6f-df78-42ab-80de-d1e6b16154c0" providerId="ADAL" clId="{C8A974B4-18C1-4BE6-95FD-6D025036FFFE}" dt="2022-02-22T17:35:30.525" v="784" actId="478"/>
          <ac:picMkLst>
            <pc:docMk/>
            <pc:sldMk cId="0" sldId="265"/>
            <ac:picMk id="160" creationId="{00000000-0000-0000-0000-000000000000}"/>
          </ac:picMkLst>
        </pc:picChg>
        <pc:picChg chg="del">
          <ac:chgData name="Pippa Day" userId="afa68a6f-df78-42ab-80de-d1e6b16154c0" providerId="ADAL" clId="{C8A974B4-18C1-4BE6-95FD-6D025036FFFE}" dt="2022-02-22T17:35:31.280" v="785" actId="478"/>
          <ac:picMkLst>
            <pc:docMk/>
            <pc:sldMk cId="0" sldId="265"/>
            <ac:picMk id="161" creationId="{00000000-0000-0000-0000-000000000000}"/>
          </ac:picMkLst>
        </pc:picChg>
        <pc:picChg chg="del">
          <ac:chgData name="Pippa Day" userId="afa68a6f-df78-42ab-80de-d1e6b16154c0" providerId="ADAL" clId="{C8A974B4-18C1-4BE6-95FD-6D025036FFFE}" dt="2022-02-22T17:35:29.707" v="783" actId="478"/>
          <ac:picMkLst>
            <pc:docMk/>
            <pc:sldMk cId="0" sldId="265"/>
            <ac:picMk id="162" creationId="{00000000-0000-0000-0000-000000000000}"/>
          </ac:picMkLst>
        </pc:picChg>
      </pc:sldChg>
      <pc:sldChg chg="addSp delSp modSp mod modClrScheme chgLayout">
        <pc:chgData name="Pippa Day" userId="afa68a6f-df78-42ab-80de-d1e6b16154c0" providerId="ADAL" clId="{C8A974B4-18C1-4BE6-95FD-6D025036FFFE}" dt="2022-04-07T13:50:23.178" v="898" actId="700"/>
        <pc:sldMkLst>
          <pc:docMk/>
          <pc:sldMk cId="0" sldId="267"/>
        </pc:sldMkLst>
        <pc:spChg chg="add mod">
          <ac:chgData name="Pippa Day" userId="afa68a6f-df78-42ab-80de-d1e6b16154c0" providerId="ADAL" clId="{C8A974B4-18C1-4BE6-95FD-6D025036FFFE}" dt="2022-02-22T17:26:03.688" v="633"/>
          <ac:spMkLst>
            <pc:docMk/>
            <pc:sldMk cId="0" sldId="267"/>
            <ac:spMk id="7" creationId="{FDA3A365-B0D1-46B8-8EA6-E974FFB35A02}"/>
          </ac:spMkLst>
        </pc:spChg>
        <pc:spChg chg="add del mod">
          <ac:chgData name="Pippa Day" userId="afa68a6f-df78-42ab-80de-d1e6b16154c0" providerId="ADAL" clId="{C8A974B4-18C1-4BE6-95FD-6D025036FFFE}" dt="2022-02-22T17:33:53.443" v="766" actId="207"/>
          <ac:spMkLst>
            <pc:docMk/>
            <pc:sldMk cId="0" sldId="267"/>
            <ac:spMk id="175" creationId="{00000000-0000-0000-0000-000000000000}"/>
          </ac:spMkLst>
        </pc:spChg>
        <pc:spChg chg="mod">
          <ac:chgData name="Pippa Day" userId="afa68a6f-df78-42ab-80de-d1e6b16154c0" providerId="ADAL" clId="{C8A974B4-18C1-4BE6-95FD-6D025036FFFE}" dt="2022-02-22T16:41:17.616" v="6" actId="1076"/>
          <ac:spMkLst>
            <pc:docMk/>
            <pc:sldMk cId="0" sldId="267"/>
            <ac:spMk id="177" creationId="{00000000-0000-0000-0000-000000000000}"/>
          </ac:spMkLst>
        </pc:spChg>
        <pc:spChg chg="mod ord">
          <ac:chgData name="Pippa Day" userId="afa68a6f-df78-42ab-80de-d1e6b16154c0" providerId="ADAL" clId="{C8A974B4-18C1-4BE6-95FD-6D025036FFFE}" dt="2022-04-07T13:50:23.178" v="898" actId="700"/>
          <ac:spMkLst>
            <pc:docMk/>
            <pc:sldMk cId="0" sldId="267"/>
            <ac:spMk id="178" creationId="{00000000-0000-0000-0000-000000000000}"/>
          </ac:spMkLst>
        </pc:spChg>
        <pc:picChg chg="mod">
          <ac:chgData name="Pippa Day" userId="afa68a6f-df78-42ab-80de-d1e6b16154c0" providerId="ADAL" clId="{C8A974B4-18C1-4BE6-95FD-6D025036FFFE}" dt="2022-02-22T16:41:07.125" v="4" actId="1076"/>
          <ac:picMkLst>
            <pc:docMk/>
            <pc:sldMk cId="0" sldId="267"/>
            <ac:picMk id="179" creationId="{00000000-0000-0000-0000-000000000000}"/>
          </ac:picMkLst>
        </pc:picChg>
        <pc:cxnChg chg="del mod">
          <ac:chgData name="Pippa Day" userId="afa68a6f-df78-42ab-80de-d1e6b16154c0" providerId="ADAL" clId="{C8A974B4-18C1-4BE6-95FD-6D025036FFFE}" dt="2022-02-22T17:26:02.840" v="632" actId="478"/>
          <ac:cxnSpMkLst>
            <pc:docMk/>
            <pc:sldMk cId="0" sldId="267"/>
            <ac:cxnSpMk id="176" creationId="{00000000-0000-0000-0000-000000000000}"/>
          </ac:cxnSpMkLst>
        </pc:cxnChg>
      </pc:sldChg>
      <pc:sldChg chg="addSp delSp modSp mod">
        <pc:chgData name="Pippa Day" userId="afa68a6f-df78-42ab-80de-d1e6b16154c0" providerId="ADAL" clId="{C8A974B4-18C1-4BE6-95FD-6D025036FFFE}" dt="2022-02-22T17:40:54.636" v="871" actId="732"/>
        <pc:sldMkLst>
          <pc:docMk/>
          <pc:sldMk cId="0" sldId="268"/>
        </pc:sldMkLst>
        <pc:spChg chg="mod topLvl">
          <ac:chgData name="Pippa Day" userId="afa68a6f-df78-42ab-80de-d1e6b16154c0" providerId="ADAL" clId="{C8A974B4-18C1-4BE6-95FD-6D025036FFFE}" dt="2022-02-22T17:37:09.429" v="799" actId="164"/>
          <ac:spMkLst>
            <pc:docMk/>
            <pc:sldMk cId="0" sldId="268"/>
            <ac:spMk id="4" creationId="{A5D78AC8-FCA9-40DF-89F8-317AECC5C8DA}"/>
          </ac:spMkLst>
        </pc:spChg>
        <pc:spChg chg="mod topLvl">
          <ac:chgData name="Pippa Day" userId="afa68a6f-df78-42ab-80de-d1e6b16154c0" providerId="ADAL" clId="{C8A974B4-18C1-4BE6-95FD-6D025036FFFE}" dt="2022-02-22T17:37:09.429" v="799" actId="164"/>
          <ac:spMkLst>
            <pc:docMk/>
            <pc:sldMk cId="0" sldId="268"/>
            <ac:spMk id="5" creationId="{3932CDEB-CF9D-475A-9807-9F09D4255743}"/>
          </ac:spMkLst>
        </pc:spChg>
        <pc:spChg chg="add mod">
          <ac:chgData name="Pippa Day" userId="afa68a6f-df78-42ab-80de-d1e6b16154c0" providerId="ADAL" clId="{C8A974B4-18C1-4BE6-95FD-6D025036FFFE}" dt="2022-02-22T17:40:34.645" v="867"/>
          <ac:spMkLst>
            <pc:docMk/>
            <pc:sldMk cId="0" sldId="268"/>
            <ac:spMk id="7" creationId="{876CEB33-DD92-41B7-842F-034D54F3608C}"/>
          </ac:spMkLst>
        </pc:spChg>
        <pc:grpChg chg="add del mod">
          <ac:chgData name="Pippa Day" userId="afa68a6f-df78-42ab-80de-d1e6b16154c0" providerId="ADAL" clId="{C8A974B4-18C1-4BE6-95FD-6D025036FFFE}" dt="2022-02-22T17:40:33.193" v="866" actId="478"/>
          <ac:grpSpMkLst>
            <pc:docMk/>
            <pc:sldMk cId="0" sldId="268"/>
            <ac:grpSpMk id="2" creationId="{3D6F78AC-3ED4-4381-B1A1-18B812F4E16E}"/>
          </ac:grpSpMkLst>
        </pc:grpChg>
        <pc:grpChg chg="add del mod">
          <ac:chgData name="Pippa Day" userId="afa68a6f-df78-42ab-80de-d1e6b16154c0" providerId="ADAL" clId="{C8A974B4-18C1-4BE6-95FD-6D025036FFFE}" dt="2022-02-22T17:36:39.086" v="795" actId="165"/>
          <ac:grpSpMkLst>
            <pc:docMk/>
            <pc:sldMk cId="0" sldId="268"/>
            <ac:grpSpMk id="3" creationId="{692EB2BA-EA1A-4B40-8364-08F6035B01BB}"/>
          </ac:grpSpMkLst>
        </pc:grpChg>
        <pc:picChg chg="mod modCrop">
          <ac:chgData name="Pippa Day" userId="afa68a6f-df78-42ab-80de-d1e6b16154c0" providerId="ADAL" clId="{C8A974B4-18C1-4BE6-95FD-6D025036FFFE}" dt="2022-02-22T17:40:54.636" v="871" actId="732"/>
          <ac:picMkLst>
            <pc:docMk/>
            <pc:sldMk cId="0" sldId="268"/>
            <ac:picMk id="185" creationId="{00000000-0000-0000-0000-000000000000}"/>
          </ac:picMkLst>
        </pc:picChg>
      </pc:sldChg>
      <pc:sldChg chg="addSp delSp modSp mod">
        <pc:chgData name="Pippa Day" userId="afa68a6f-df78-42ab-80de-d1e6b16154c0" providerId="ADAL" clId="{C8A974B4-18C1-4BE6-95FD-6D025036FFFE}" dt="2022-02-22T17:40:28.470" v="865" actId="14100"/>
        <pc:sldMkLst>
          <pc:docMk/>
          <pc:sldMk cId="0" sldId="269"/>
        </pc:sldMkLst>
        <pc:spChg chg="add del mod">
          <ac:chgData name="Pippa Day" userId="afa68a6f-df78-42ab-80de-d1e6b16154c0" providerId="ADAL" clId="{C8A974B4-18C1-4BE6-95FD-6D025036FFFE}" dt="2022-02-22T17:40:17.180" v="860" actId="478"/>
          <ac:spMkLst>
            <pc:docMk/>
            <pc:sldMk cId="0" sldId="269"/>
            <ac:spMk id="5" creationId="{6C5FBA41-EE6B-4850-B3B2-994B74BCF0A1}"/>
          </ac:spMkLst>
        </pc:spChg>
        <pc:spChg chg="add del mod">
          <ac:chgData name="Pippa Day" userId="afa68a6f-df78-42ab-80de-d1e6b16154c0" providerId="ADAL" clId="{C8A974B4-18C1-4BE6-95FD-6D025036FFFE}" dt="2022-02-22T17:40:16.541" v="859" actId="478"/>
          <ac:spMkLst>
            <pc:docMk/>
            <pc:sldMk cId="0" sldId="269"/>
            <ac:spMk id="6" creationId="{5A59B28B-540B-464D-AAA0-B5A40E275DC0}"/>
          </ac:spMkLst>
        </pc:spChg>
        <pc:spChg chg="add mod">
          <ac:chgData name="Pippa Day" userId="afa68a6f-df78-42ab-80de-d1e6b16154c0" providerId="ADAL" clId="{C8A974B4-18C1-4BE6-95FD-6D025036FFFE}" dt="2022-02-22T17:40:28.470" v="865" actId="14100"/>
          <ac:spMkLst>
            <pc:docMk/>
            <pc:sldMk cId="0" sldId="269"/>
            <ac:spMk id="7" creationId="{1D1922A6-374C-4642-B883-728883CA5CA4}"/>
          </ac:spMkLst>
        </pc:spChg>
        <pc:picChg chg="add del mod">
          <ac:chgData name="Pippa Day" userId="afa68a6f-df78-42ab-80de-d1e6b16154c0" providerId="ADAL" clId="{C8A974B4-18C1-4BE6-95FD-6D025036FFFE}" dt="2022-02-22T17:40:14.959" v="858" actId="478"/>
          <ac:picMkLst>
            <pc:docMk/>
            <pc:sldMk cId="0" sldId="269"/>
            <ac:picMk id="3" creationId="{A41402BC-E7D6-49DB-A91A-D16F8D354471}"/>
          </ac:picMkLst>
        </pc:picChg>
        <pc:picChg chg="del mod">
          <ac:chgData name="Pippa Day" userId="afa68a6f-df78-42ab-80de-d1e6b16154c0" providerId="ADAL" clId="{C8A974B4-18C1-4BE6-95FD-6D025036FFFE}" dt="2022-02-22T16:47:23.641" v="38" actId="478"/>
          <ac:picMkLst>
            <pc:docMk/>
            <pc:sldMk cId="0" sldId="269"/>
            <ac:picMk id="191" creationId="{00000000-0000-0000-0000-000000000000}"/>
          </ac:picMkLst>
        </pc:picChg>
      </pc:sldChg>
      <pc:sldChg chg="addSp delSp modSp mod">
        <pc:chgData name="Pippa Day" userId="afa68a6f-df78-42ab-80de-d1e6b16154c0" providerId="ADAL" clId="{C8A974B4-18C1-4BE6-95FD-6D025036FFFE}" dt="2022-02-22T17:40:06.527" v="856" actId="14100"/>
        <pc:sldMkLst>
          <pc:docMk/>
          <pc:sldMk cId="0" sldId="270"/>
        </pc:sldMkLst>
        <pc:spChg chg="add mod">
          <ac:chgData name="Pippa Day" userId="afa68a6f-df78-42ab-80de-d1e6b16154c0" providerId="ADAL" clId="{C8A974B4-18C1-4BE6-95FD-6D025036FFFE}" dt="2022-02-22T17:40:06.527" v="856" actId="14100"/>
          <ac:spMkLst>
            <pc:docMk/>
            <pc:sldMk cId="0" sldId="270"/>
            <ac:spMk id="3" creationId="{D7341C50-60EE-417E-BC0F-F9F423547A79}"/>
          </ac:spMkLst>
        </pc:spChg>
        <pc:spChg chg="add del mod">
          <ac:chgData name="Pippa Day" userId="afa68a6f-df78-42ab-80de-d1e6b16154c0" providerId="ADAL" clId="{C8A974B4-18C1-4BE6-95FD-6D025036FFFE}" dt="2022-02-22T17:39:57.941" v="853" actId="478"/>
          <ac:spMkLst>
            <pc:docMk/>
            <pc:sldMk cId="0" sldId="270"/>
            <ac:spMk id="4" creationId="{5983E315-F059-456F-8EA3-0E8682D8A2E9}"/>
          </ac:spMkLst>
        </pc:spChg>
        <pc:picChg chg="mod modCrop">
          <ac:chgData name="Pippa Day" userId="afa68a6f-df78-42ab-80de-d1e6b16154c0" providerId="ADAL" clId="{C8A974B4-18C1-4BE6-95FD-6D025036FFFE}" dt="2022-02-22T17:38:15.277" v="817" actId="732"/>
          <ac:picMkLst>
            <pc:docMk/>
            <pc:sldMk cId="0" sldId="270"/>
            <ac:picMk id="197" creationId="{00000000-0000-0000-0000-000000000000}"/>
          </ac:picMkLst>
        </pc:picChg>
      </pc:sldChg>
      <pc:sldChg chg="addSp delSp modSp mod">
        <pc:chgData name="Pippa Day" userId="afa68a6f-df78-42ab-80de-d1e6b16154c0" providerId="ADAL" clId="{C8A974B4-18C1-4BE6-95FD-6D025036FFFE}" dt="2022-02-22T17:39:33.592" v="849" actId="1582"/>
        <pc:sldMkLst>
          <pc:docMk/>
          <pc:sldMk cId="0" sldId="271"/>
        </pc:sldMkLst>
        <pc:spChg chg="add mod">
          <ac:chgData name="Pippa Day" userId="afa68a6f-df78-42ab-80de-d1e6b16154c0" providerId="ADAL" clId="{C8A974B4-18C1-4BE6-95FD-6D025036FFFE}" dt="2022-02-22T17:39:28.444" v="848" actId="1582"/>
          <ac:spMkLst>
            <pc:docMk/>
            <pc:sldMk cId="0" sldId="271"/>
            <ac:spMk id="6" creationId="{E92B4079-9C60-4B79-BFB3-442315C9CC8D}"/>
          </ac:spMkLst>
        </pc:spChg>
        <pc:spChg chg="add del mod">
          <ac:chgData name="Pippa Day" userId="afa68a6f-df78-42ab-80de-d1e6b16154c0" providerId="ADAL" clId="{C8A974B4-18C1-4BE6-95FD-6D025036FFFE}" dt="2022-02-22T17:38:57.733" v="839" actId="478"/>
          <ac:spMkLst>
            <pc:docMk/>
            <pc:sldMk cId="0" sldId="271"/>
            <ac:spMk id="7" creationId="{6E7E4FFC-6F1C-43C6-9C3A-B3350AA667F2}"/>
          </ac:spMkLst>
        </pc:spChg>
        <pc:spChg chg="add mod">
          <ac:chgData name="Pippa Day" userId="afa68a6f-df78-42ab-80de-d1e6b16154c0" providerId="ADAL" clId="{C8A974B4-18C1-4BE6-95FD-6D025036FFFE}" dt="2022-02-22T17:39:33.592" v="849" actId="1582"/>
          <ac:spMkLst>
            <pc:docMk/>
            <pc:sldMk cId="0" sldId="271"/>
            <ac:spMk id="8" creationId="{C9060289-3B20-45EE-BD3F-1D16F39E04EC}"/>
          </ac:spMkLst>
        </pc:spChg>
        <pc:spChg chg="add mod">
          <ac:chgData name="Pippa Day" userId="afa68a6f-df78-42ab-80de-d1e6b16154c0" providerId="ADAL" clId="{C8A974B4-18C1-4BE6-95FD-6D025036FFFE}" dt="2022-02-22T17:39:33.592" v="849" actId="1582"/>
          <ac:spMkLst>
            <pc:docMk/>
            <pc:sldMk cId="0" sldId="271"/>
            <ac:spMk id="9" creationId="{F081CA4F-3D13-44F6-829A-E1D1146C530B}"/>
          </ac:spMkLst>
        </pc:spChg>
        <pc:picChg chg="add mod modCrop">
          <ac:chgData name="Pippa Day" userId="afa68a6f-df78-42ab-80de-d1e6b16154c0" providerId="ADAL" clId="{C8A974B4-18C1-4BE6-95FD-6D025036FFFE}" dt="2022-02-22T16:47:52.865" v="46" actId="1076"/>
          <ac:picMkLst>
            <pc:docMk/>
            <pc:sldMk cId="0" sldId="271"/>
            <ac:picMk id="5" creationId="{CCEE9743-2321-463E-8FFB-B8D542EEFD99}"/>
          </ac:picMkLst>
        </pc:picChg>
        <pc:picChg chg="mod">
          <ac:chgData name="Pippa Day" userId="afa68a6f-df78-42ab-80de-d1e6b16154c0" providerId="ADAL" clId="{C8A974B4-18C1-4BE6-95FD-6D025036FFFE}" dt="2022-02-22T16:48:00.961" v="48" actId="1076"/>
          <ac:picMkLst>
            <pc:docMk/>
            <pc:sldMk cId="0" sldId="271"/>
            <ac:picMk id="203" creationId="{00000000-0000-0000-0000-000000000000}"/>
          </ac:picMkLst>
        </pc:picChg>
        <pc:picChg chg="mod modCrop">
          <ac:chgData name="Pippa Day" userId="afa68a6f-df78-42ab-80de-d1e6b16154c0" providerId="ADAL" clId="{C8A974B4-18C1-4BE6-95FD-6D025036FFFE}" dt="2022-02-22T16:48:04.351" v="49" actId="1076"/>
          <ac:picMkLst>
            <pc:docMk/>
            <pc:sldMk cId="0" sldId="271"/>
            <ac:picMk id="204" creationId="{00000000-0000-0000-0000-000000000000}"/>
          </ac:picMkLst>
        </pc:picChg>
        <pc:picChg chg="del mod">
          <ac:chgData name="Pippa Day" userId="afa68a6f-df78-42ab-80de-d1e6b16154c0" providerId="ADAL" clId="{C8A974B4-18C1-4BE6-95FD-6D025036FFFE}" dt="2022-02-22T16:47:29.618" v="39" actId="478"/>
          <ac:picMkLst>
            <pc:docMk/>
            <pc:sldMk cId="0" sldId="271"/>
            <ac:picMk id="205" creationId="{00000000-0000-0000-0000-000000000000}"/>
          </ac:picMkLst>
        </pc:picChg>
      </pc:sldChg>
      <pc:sldChg chg="addSp delSp modSp del mod modClrScheme chgLayout">
        <pc:chgData name="Pippa Day" userId="afa68a6f-df78-42ab-80de-d1e6b16154c0" providerId="ADAL" clId="{C8A974B4-18C1-4BE6-95FD-6D025036FFFE}" dt="2022-02-22T16:50:06.023" v="80" actId="47"/>
        <pc:sldMkLst>
          <pc:docMk/>
          <pc:sldMk cId="0" sldId="272"/>
        </pc:sldMkLst>
        <pc:spChg chg="add del mod">
          <ac:chgData name="Pippa Day" userId="afa68a6f-df78-42ab-80de-d1e6b16154c0" providerId="ADAL" clId="{C8A974B4-18C1-4BE6-95FD-6D025036FFFE}" dt="2022-02-22T16:48:12.036" v="53"/>
          <ac:spMkLst>
            <pc:docMk/>
            <pc:sldMk cId="0" sldId="272"/>
            <ac:spMk id="2" creationId="{CD8DB031-1972-49AB-87BE-A733BA767929}"/>
          </ac:spMkLst>
        </pc:spChg>
        <pc:spChg chg="add del mod">
          <ac:chgData name="Pippa Day" userId="afa68a6f-df78-42ab-80de-d1e6b16154c0" providerId="ADAL" clId="{C8A974B4-18C1-4BE6-95FD-6D025036FFFE}" dt="2022-02-22T16:48:12.036" v="53"/>
          <ac:spMkLst>
            <pc:docMk/>
            <pc:sldMk cId="0" sldId="272"/>
            <ac:spMk id="3" creationId="{59300876-4E38-48B9-8124-A5A303B74767}"/>
          </ac:spMkLst>
        </pc:spChg>
        <pc:spChg chg="add del mod">
          <ac:chgData name="Pippa Day" userId="afa68a6f-df78-42ab-80de-d1e6b16154c0" providerId="ADAL" clId="{C8A974B4-18C1-4BE6-95FD-6D025036FFFE}" dt="2022-02-22T16:49:11.351" v="68" actId="478"/>
          <ac:spMkLst>
            <pc:docMk/>
            <pc:sldMk cId="0" sldId="272"/>
            <ac:spMk id="9" creationId="{4C39769F-1A4D-427E-A7D2-B9F603A40918}"/>
          </ac:spMkLst>
        </pc:spChg>
        <pc:spChg chg="add del mod">
          <ac:chgData name="Pippa Day" userId="afa68a6f-df78-42ab-80de-d1e6b16154c0" providerId="ADAL" clId="{C8A974B4-18C1-4BE6-95FD-6D025036FFFE}" dt="2022-02-22T16:49:00.776" v="64" actId="478"/>
          <ac:spMkLst>
            <pc:docMk/>
            <pc:sldMk cId="0" sldId="272"/>
            <ac:spMk id="10" creationId="{207753E6-A323-41D5-9CE8-B5B5183D3C13}"/>
          </ac:spMkLst>
        </pc:spChg>
        <pc:spChg chg="add mod">
          <ac:chgData name="Pippa Day" userId="afa68a6f-df78-42ab-80de-d1e6b16154c0" providerId="ADAL" clId="{C8A974B4-18C1-4BE6-95FD-6D025036FFFE}" dt="2022-02-22T16:49:01.145" v="65"/>
          <ac:spMkLst>
            <pc:docMk/>
            <pc:sldMk cId="0" sldId="272"/>
            <ac:spMk id="11" creationId="{68208860-E22E-41EA-B93C-322AF1FF4A6B}"/>
          </ac:spMkLst>
        </pc:spChg>
        <pc:spChg chg="add mod">
          <ac:chgData name="Pippa Day" userId="afa68a6f-df78-42ab-80de-d1e6b16154c0" providerId="ADAL" clId="{C8A974B4-18C1-4BE6-95FD-6D025036FFFE}" dt="2022-02-22T16:49:11.581" v="69"/>
          <ac:spMkLst>
            <pc:docMk/>
            <pc:sldMk cId="0" sldId="272"/>
            <ac:spMk id="12" creationId="{4BBEAE19-0ED4-4D7F-914C-48D969D88312}"/>
          </ac:spMkLst>
        </pc:spChg>
        <pc:spChg chg="del mod ord">
          <ac:chgData name="Pippa Day" userId="afa68a6f-df78-42ab-80de-d1e6b16154c0" providerId="ADAL" clId="{C8A974B4-18C1-4BE6-95FD-6D025036FFFE}" dt="2022-02-22T16:49:09.337" v="67" actId="21"/>
          <ac:spMkLst>
            <pc:docMk/>
            <pc:sldMk cId="0" sldId="272"/>
            <ac:spMk id="211" creationId="{00000000-0000-0000-0000-000000000000}"/>
          </ac:spMkLst>
        </pc:spChg>
        <pc:spChg chg="del mod">
          <ac:chgData name="Pippa Day" userId="afa68a6f-df78-42ab-80de-d1e6b16154c0" providerId="ADAL" clId="{C8A974B4-18C1-4BE6-95FD-6D025036FFFE}" dt="2022-02-22T16:48:58.667" v="63" actId="21"/>
          <ac:spMkLst>
            <pc:docMk/>
            <pc:sldMk cId="0" sldId="272"/>
            <ac:spMk id="212" creationId="{00000000-0000-0000-0000-000000000000}"/>
          </ac:spMkLst>
        </pc:spChg>
        <pc:spChg chg="mod">
          <ac:chgData name="Pippa Day" userId="afa68a6f-df78-42ab-80de-d1e6b16154c0" providerId="ADAL" clId="{C8A974B4-18C1-4BE6-95FD-6D025036FFFE}" dt="2022-02-22T16:49:22.086" v="72" actId="14100"/>
          <ac:spMkLst>
            <pc:docMk/>
            <pc:sldMk cId="0" sldId="272"/>
            <ac:spMk id="213" creationId="{00000000-0000-0000-0000-000000000000}"/>
          </ac:spMkLst>
        </pc:spChg>
        <pc:picChg chg="mod">
          <ac:chgData name="Pippa Day" userId="afa68a6f-df78-42ab-80de-d1e6b16154c0" providerId="ADAL" clId="{C8A974B4-18C1-4BE6-95FD-6D025036FFFE}" dt="2022-02-22T16:49:17.994" v="71" actId="1076"/>
          <ac:picMkLst>
            <pc:docMk/>
            <pc:sldMk cId="0" sldId="272"/>
            <ac:picMk id="215" creationId="{00000000-0000-0000-0000-000000000000}"/>
          </ac:picMkLst>
        </pc:picChg>
        <pc:cxnChg chg="mod">
          <ac:chgData name="Pippa Day" userId="afa68a6f-df78-42ab-80de-d1e6b16154c0" providerId="ADAL" clId="{C8A974B4-18C1-4BE6-95FD-6D025036FFFE}" dt="2022-02-22T16:49:26.608" v="73" actId="1076"/>
          <ac:cxnSpMkLst>
            <pc:docMk/>
            <pc:sldMk cId="0" sldId="272"/>
            <ac:cxnSpMk id="214" creationId="{00000000-0000-0000-0000-000000000000}"/>
          </ac:cxnSpMkLst>
        </pc:cxnChg>
      </pc:sldChg>
      <pc:sldChg chg="del">
        <pc:chgData name="Pippa Day" userId="afa68a6f-df78-42ab-80de-d1e6b16154c0" providerId="ADAL" clId="{C8A974B4-18C1-4BE6-95FD-6D025036FFFE}" dt="2022-02-22T16:51:18.786" v="98" actId="47"/>
        <pc:sldMkLst>
          <pc:docMk/>
          <pc:sldMk cId="0" sldId="273"/>
        </pc:sldMkLst>
      </pc:sldChg>
      <pc:sldChg chg="modSp del mod modClrScheme chgLayout">
        <pc:chgData name="Pippa Day" userId="afa68a6f-df78-42ab-80de-d1e6b16154c0" providerId="ADAL" clId="{C8A974B4-18C1-4BE6-95FD-6D025036FFFE}" dt="2022-02-22T16:55:32.184" v="182" actId="47"/>
        <pc:sldMkLst>
          <pc:docMk/>
          <pc:sldMk cId="0" sldId="274"/>
        </pc:sldMkLst>
        <pc:spChg chg="mod ord">
          <ac:chgData name="Pippa Day" userId="afa68a6f-df78-42ab-80de-d1e6b16154c0" providerId="ADAL" clId="{C8A974B4-18C1-4BE6-95FD-6D025036FFFE}" dt="2022-02-22T16:51:51.842" v="100" actId="700"/>
          <ac:spMkLst>
            <pc:docMk/>
            <pc:sldMk cId="0" sldId="274"/>
            <ac:spMk id="231" creationId="{00000000-0000-0000-0000-000000000000}"/>
          </ac:spMkLst>
        </pc:spChg>
        <pc:spChg chg="mod ord">
          <ac:chgData name="Pippa Day" userId="afa68a6f-df78-42ab-80de-d1e6b16154c0" providerId="ADAL" clId="{C8A974B4-18C1-4BE6-95FD-6D025036FFFE}" dt="2022-02-22T16:54:34.423" v="137" actId="207"/>
          <ac:spMkLst>
            <pc:docMk/>
            <pc:sldMk cId="0" sldId="274"/>
            <ac:spMk id="232" creationId="{00000000-0000-0000-0000-000000000000}"/>
          </ac:spMkLst>
        </pc:spChg>
      </pc:sldChg>
      <pc:sldChg chg="del">
        <pc:chgData name="Pippa Day" userId="afa68a6f-df78-42ab-80de-d1e6b16154c0" providerId="ADAL" clId="{C8A974B4-18C1-4BE6-95FD-6D025036FFFE}" dt="2022-02-22T16:57:48.079" v="233" actId="47"/>
        <pc:sldMkLst>
          <pc:docMk/>
          <pc:sldMk cId="0" sldId="275"/>
        </pc:sldMkLst>
      </pc:sldChg>
      <pc:sldChg chg="add del">
        <pc:chgData name="Pippa Day" userId="afa68a6f-df78-42ab-80de-d1e6b16154c0" providerId="ADAL" clId="{C8A974B4-18C1-4BE6-95FD-6D025036FFFE}" dt="2022-02-22T16:59:32.212" v="263" actId="47"/>
        <pc:sldMkLst>
          <pc:docMk/>
          <pc:sldMk cId="0" sldId="276"/>
        </pc:sldMkLst>
      </pc:sldChg>
      <pc:sldChg chg="addSp delSp modSp mod modClrScheme chgLayout">
        <pc:chgData name="Pippa Day" userId="afa68a6f-df78-42ab-80de-d1e6b16154c0" providerId="ADAL" clId="{C8A974B4-18C1-4BE6-95FD-6D025036FFFE}" dt="2022-02-22T17:29:05.824" v="683" actId="1076"/>
        <pc:sldMkLst>
          <pc:docMk/>
          <pc:sldMk cId="0" sldId="277"/>
        </pc:sldMkLst>
        <pc:spChg chg="add del mod">
          <ac:chgData name="Pippa Day" userId="afa68a6f-df78-42ab-80de-d1e6b16154c0" providerId="ADAL" clId="{C8A974B4-18C1-4BE6-95FD-6D025036FFFE}" dt="2022-02-22T16:59:49.833" v="267"/>
          <ac:spMkLst>
            <pc:docMk/>
            <pc:sldMk cId="0" sldId="277"/>
            <ac:spMk id="2" creationId="{E4E81AC2-46CE-445D-B37F-9488EE1841A4}"/>
          </ac:spMkLst>
        </pc:spChg>
        <pc:spChg chg="add mod">
          <ac:chgData name="Pippa Day" userId="afa68a6f-df78-42ab-80de-d1e6b16154c0" providerId="ADAL" clId="{C8A974B4-18C1-4BE6-95FD-6D025036FFFE}" dt="2022-02-22T17:01:33.566" v="305" actId="113"/>
          <ac:spMkLst>
            <pc:docMk/>
            <pc:sldMk cId="0" sldId="277"/>
            <ac:spMk id="3" creationId="{78C3C30C-939C-49CE-909F-529BABC3E736}"/>
          </ac:spMkLst>
        </pc:spChg>
        <pc:spChg chg="add mod">
          <ac:chgData name="Pippa Day" userId="afa68a6f-df78-42ab-80de-d1e6b16154c0" providerId="ADAL" clId="{C8A974B4-18C1-4BE6-95FD-6D025036FFFE}" dt="2022-02-22T17:29:02.315" v="682" actId="164"/>
          <ac:spMkLst>
            <pc:docMk/>
            <pc:sldMk cId="0" sldId="277"/>
            <ac:spMk id="4" creationId="{D221A423-CA96-4DD8-B8C7-635936A510F2}"/>
          </ac:spMkLst>
        </pc:spChg>
        <pc:spChg chg="add mod">
          <ac:chgData name="Pippa Day" userId="afa68a6f-df78-42ab-80de-d1e6b16154c0" providerId="ADAL" clId="{C8A974B4-18C1-4BE6-95FD-6D025036FFFE}" dt="2022-02-22T17:00:27.723" v="292" actId="1035"/>
          <ac:spMkLst>
            <pc:docMk/>
            <pc:sldMk cId="0" sldId="277"/>
            <ac:spMk id="7" creationId="{311FA835-ED91-483B-9223-41F2B5B73768}"/>
          </ac:spMkLst>
        </pc:spChg>
        <pc:spChg chg="add del mod">
          <ac:chgData name="Pippa Day" userId="afa68a6f-df78-42ab-80de-d1e6b16154c0" providerId="ADAL" clId="{C8A974B4-18C1-4BE6-95FD-6D025036FFFE}" dt="2022-02-22T17:28:57.333" v="680" actId="478"/>
          <ac:spMkLst>
            <pc:docMk/>
            <pc:sldMk cId="0" sldId="277"/>
            <ac:spMk id="9" creationId="{217F34A1-6618-4294-9243-BA8F212C5EC3}"/>
          </ac:spMkLst>
        </pc:spChg>
        <pc:spChg chg="add mod">
          <ac:chgData name="Pippa Day" userId="afa68a6f-df78-42ab-80de-d1e6b16154c0" providerId="ADAL" clId="{C8A974B4-18C1-4BE6-95FD-6D025036FFFE}" dt="2022-02-22T17:29:02.315" v="682" actId="164"/>
          <ac:spMkLst>
            <pc:docMk/>
            <pc:sldMk cId="0" sldId="277"/>
            <ac:spMk id="11" creationId="{84023C35-C61B-4676-AC28-04C7F5D75FC5}"/>
          </ac:spMkLst>
        </pc:spChg>
        <pc:spChg chg="del mod">
          <ac:chgData name="Pippa Day" userId="afa68a6f-df78-42ab-80de-d1e6b16154c0" providerId="ADAL" clId="{C8A974B4-18C1-4BE6-95FD-6D025036FFFE}" dt="2022-02-22T17:28:57.987" v="681" actId="478"/>
          <ac:spMkLst>
            <pc:docMk/>
            <pc:sldMk cId="0" sldId="277"/>
            <ac:spMk id="261" creationId="{00000000-0000-0000-0000-000000000000}"/>
          </ac:spMkLst>
        </pc:spChg>
        <pc:spChg chg="mod ord">
          <ac:chgData name="Pippa Day" userId="afa68a6f-df78-42ab-80de-d1e6b16154c0" providerId="ADAL" clId="{C8A974B4-18C1-4BE6-95FD-6D025036FFFE}" dt="2022-02-22T17:01:41.245" v="308"/>
          <ac:spMkLst>
            <pc:docMk/>
            <pc:sldMk cId="0" sldId="277"/>
            <ac:spMk id="262" creationId="{00000000-0000-0000-0000-000000000000}"/>
          </ac:spMkLst>
        </pc:spChg>
        <pc:spChg chg="del mod ord">
          <ac:chgData name="Pippa Day" userId="afa68a6f-df78-42ab-80de-d1e6b16154c0" providerId="ADAL" clId="{C8A974B4-18C1-4BE6-95FD-6D025036FFFE}" dt="2022-02-22T17:00:16.820" v="273" actId="478"/>
          <ac:spMkLst>
            <pc:docMk/>
            <pc:sldMk cId="0" sldId="277"/>
            <ac:spMk id="263" creationId="{00000000-0000-0000-0000-000000000000}"/>
          </ac:spMkLst>
        </pc:spChg>
        <pc:spChg chg="del mod ord">
          <ac:chgData name="Pippa Day" userId="afa68a6f-df78-42ab-80de-d1e6b16154c0" providerId="ADAL" clId="{C8A974B4-18C1-4BE6-95FD-6D025036FFFE}" dt="2022-02-22T17:01:42.847" v="309" actId="478"/>
          <ac:spMkLst>
            <pc:docMk/>
            <pc:sldMk cId="0" sldId="277"/>
            <ac:spMk id="264" creationId="{00000000-0000-0000-0000-000000000000}"/>
          </ac:spMkLst>
        </pc:spChg>
        <pc:grpChg chg="add mod">
          <ac:chgData name="Pippa Day" userId="afa68a6f-df78-42ab-80de-d1e6b16154c0" providerId="ADAL" clId="{C8A974B4-18C1-4BE6-95FD-6D025036FFFE}" dt="2022-02-22T17:29:05.824" v="683" actId="1076"/>
          <ac:grpSpMkLst>
            <pc:docMk/>
            <pc:sldMk cId="0" sldId="277"/>
            <ac:grpSpMk id="5" creationId="{D889DABD-FC74-418B-83B2-5B7CB7C99DE3}"/>
          </ac:grpSpMkLst>
        </pc:grpChg>
      </pc:sldChg>
      <pc:sldChg chg="del">
        <pc:chgData name="Pippa Day" userId="afa68a6f-df78-42ab-80de-d1e6b16154c0" providerId="ADAL" clId="{C8A974B4-18C1-4BE6-95FD-6D025036FFFE}" dt="2022-02-22T17:03:02.362" v="329" actId="47"/>
        <pc:sldMkLst>
          <pc:docMk/>
          <pc:sldMk cId="0" sldId="278"/>
        </pc:sldMkLst>
      </pc:sldChg>
      <pc:sldChg chg="del">
        <pc:chgData name="Pippa Day" userId="afa68a6f-df78-42ab-80de-d1e6b16154c0" providerId="ADAL" clId="{C8A974B4-18C1-4BE6-95FD-6D025036FFFE}" dt="2022-02-22T17:03:51.363" v="344" actId="47"/>
        <pc:sldMkLst>
          <pc:docMk/>
          <pc:sldMk cId="0" sldId="279"/>
        </pc:sldMkLst>
      </pc:sldChg>
      <pc:sldChg chg="del">
        <pc:chgData name="Pippa Day" userId="afa68a6f-df78-42ab-80de-d1e6b16154c0" providerId="ADAL" clId="{C8A974B4-18C1-4BE6-95FD-6D025036FFFE}" dt="2022-02-22T17:05:45.590" v="371" actId="47"/>
        <pc:sldMkLst>
          <pc:docMk/>
          <pc:sldMk cId="0" sldId="280"/>
        </pc:sldMkLst>
      </pc:sldChg>
      <pc:sldChg chg="del">
        <pc:chgData name="Pippa Day" userId="afa68a6f-df78-42ab-80de-d1e6b16154c0" providerId="ADAL" clId="{C8A974B4-18C1-4BE6-95FD-6D025036FFFE}" dt="2022-02-22T17:10:46.853" v="496" actId="47"/>
        <pc:sldMkLst>
          <pc:docMk/>
          <pc:sldMk cId="0" sldId="281"/>
        </pc:sldMkLst>
      </pc:sldChg>
      <pc:sldChg chg="addSp delSp modSp mod modClrScheme chgLayout">
        <pc:chgData name="Pippa Day" userId="afa68a6f-df78-42ab-80de-d1e6b16154c0" providerId="ADAL" clId="{C8A974B4-18C1-4BE6-95FD-6D025036FFFE}" dt="2022-02-22T17:11:36.343" v="514" actId="1076"/>
        <pc:sldMkLst>
          <pc:docMk/>
          <pc:sldMk cId="0" sldId="282"/>
        </pc:sldMkLst>
        <pc:spChg chg="add del mod ord">
          <ac:chgData name="Pippa Day" userId="afa68a6f-df78-42ab-80de-d1e6b16154c0" providerId="ADAL" clId="{C8A974B4-18C1-4BE6-95FD-6D025036FFFE}" dt="2022-02-22T17:11:07.853" v="500"/>
          <ac:spMkLst>
            <pc:docMk/>
            <pc:sldMk cId="0" sldId="282"/>
            <ac:spMk id="2" creationId="{6640EA6B-1D49-4E6B-91B9-6A2C7C8E966F}"/>
          </ac:spMkLst>
        </pc:spChg>
        <pc:spChg chg="add mod">
          <ac:chgData name="Pippa Day" userId="afa68a6f-df78-42ab-80de-d1e6b16154c0" providerId="ADAL" clId="{C8A974B4-18C1-4BE6-95FD-6D025036FFFE}" dt="2022-02-22T17:11:12.008" v="507" actId="27636"/>
          <ac:spMkLst>
            <pc:docMk/>
            <pc:sldMk cId="0" sldId="282"/>
            <ac:spMk id="3" creationId="{B368A4FA-82AF-4C76-AECD-C0A3112196B4}"/>
          </ac:spMkLst>
        </pc:spChg>
        <pc:spChg chg="del">
          <ac:chgData name="Pippa Day" userId="afa68a6f-df78-42ab-80de-d1e6b16154c0" providerId="ADAL" clId="{C8A974B4-18C1-4BE6-95FD-6D025036FFFE}" dt="2022-02-22T17:11:06.365" v="499" actId="478"/>
          <ac:spMkLst>
            <pc:docMk/>
            <pc:sldMk cId="0" sldId="282"/>
            <ac:spMk id="308" creationId="{00000000-0000-0000-0000-000000000000}"/>
          </ac:spMkLst>
        </pc:spChg>
        <pc:spChg chg="mod">
          <ac:chgData name="Pippa Day" userId="afa68a6f-df78-42ab-80de-d1e6b16154c0" providerId="ADAL" clId="{C8A974B4-18C1-4BE6-95FD-6D025036FFFE}" dt="2022-02-22T17:11:26.991" v="510" actId="1076"/>
          <ac:spMkLst>
            <pc:docMk/>
            <pc:sldMk cId="0" sldId="282"/>
            <ac:spMk id="314" creationId="{00000000-0000-0000-0000-000000000000}"/>
          </ac:spMkLst>
        </pc:spChg>
        <pc:picChg chg="mod">
          <ac:chgData name="Pippa Day" userId="afa68a6f-df78-42ab-80de-d1e6b16154c0" providerId="ADAL" clId="{C8A974B4-18C1-4BE6-95FD-6D025036FFFE}" dt="2022-02-22T17:11:34.163" v="513" actId="1076"/>
          <ac:picMkLst>
            <pc:docMk/>
            <pc:sldMk cId="0" sldId="282"/>
            <ac:picMk id="309" creationId="{00000000-0000-0000-0000-000000000000}"/>
          </ac:picMkLst>
        </pc:picChg>
        <pc:picChg chg="mod">
          <ac:chgData name="Pippa Day" userId="afa68a6f-df78-42ab-80de-d1e6b16154c0" providerId="ADAL" clId="{C8A974B4-18C1-4BE6-95FD-6D025036FFFE}" dt="2022-02-22T17:11:36.343" v="514" actId="1076"/>
          <ac:picMkLst>
            <pc:docMk/>
            <pc:sldMk cId="0" sldId="282"/>
            <ac:picMk id="311" creationId="{00000000-0000-0000-0000-000000000000}"/>
          </ac:picMkLst>
        </pc:picChg>
        <pc:picChg chg="mod">
          <ac:chgData name="Pippa Day" userId="afa68a6f-df78-42ab-80de-d1e6b16154c0" providerId="ADAL" clId="{C8A974B4-18C1-4BE6-95FD-6D025036FFFE}" dt="2022-02-22T17:11:29.755" v="511" actId="1076"/>
          <ac:picMkLst>
            <pc:docMk/>
            <pc:sldMk cId="0" sldId="282"/>
            <ac:picMk id="312" creationId="{00000000-0000-0000-0000-000000000000}"/>
          </ac:picMkLst>
        </pc:picChg>
        <pc:picChg chg="mod">
          <ac:chgData name="Pippa Day" userId="afa68a6f-df78-42ab-80de-d1e6b16154c0" providerId="ADAL" clId="{C8A974B4-18C1-4BE6-95FD-6D025036FFFE}" dt="2022-02-22T17:11:31.826" v="512" actId="1076"/>
          <ac:picMkLst>
            <pc:docMk/>
            <pc:sldMk cId="0" sldId="282"/>
            <ac:picMk id="313" creationId="{00000000-0000-0000-0000-000000000000}"/>
          </ac:picMkLst>
        </pc:picChg>
      </pc:sldChg>
      <pc:sldChg chg="del">
        <pc:chgData name="Pippa Day" userId="afa68a6f-df78-42ab-80de-d1e6b16154c0" providerId="ADAL" clId="{C8A974B4-18C1-4BE6-95FD-6D025036FFFE}" dt="2022-02-22T17:12:56.240" v="548" actId="47"/>
        <pc:sldMkLst>
          <pc:docMk/>
          <pc:sldMk cId="0" sldId="283"/>
        </pc:sldMkLst>
      </pc:sldChg>
      <pc:sldChg chg="del">
        <pc:chgData name="Pippa Day" userId="afa68a6f-df78-42ab-80de-d1e6b16154c0" providerId="ADAL" clId="{C8A974B4-18C1-4BE6-95FD-6D025036FFFE}" dt="2022-02-22T17:17:01.549" v="576" actId="47"/>
        <pc:sldMkLst>
          <pc:docMk/>
          <pc:sldMk cId="0" sldId="284"/>
        </pc:sldMkLst>
      </pc:sldChg>
      <pc:sldChg chg="del">
        <pc:chgData name="Pippa Day" userId="afa68a6f-df78-42ab-80de-d1e6b16154c0" providerId="ADAL" clId="{C8A974B4-18C1-4BE6-95FD-6D025036FFFE}" dt="2022-02-22T17:30:46.863" v="724" actId="47"/>
        <pc:sldMkLst>
          <pc:docMk/>
          <pc:sldMk cId="0" sldId="285"/>
        </pc:sldMkLst>
      </pc:sldChg>
      <pc:sldChg chg="del">
        <pc:chgData name="Pippa Day" userId="afa68a6f-df78-42ab-80de-d1e6b16154c0" providerId="ADAL" clId="{C8A974B4-18C1-4BE6-95FD-6D025036FFFE}" dt="2022-02-22T17:32:30.789" v="753" actId="47"/>
        <pc:sldMkLst>
          <pc:docMk/>
          <pc:sldMk cId="0" sldId="286"/>
        </pc:sldMkLst>
      </pc:sldChg>
      <pc:sldChg chg="del">
        <pc:chgData name="Pippa Day" userId="afa68a6f-df78-42ab-80de-d1e6b16154c0" providerId="ADAL" clId="{C8A974B4-18C1-4BE6-95FD-6D025036FFFE}" dt="2022-02-22T17:32:58.422" v="759" actId="47"/>
        <pc:sldMkLst>
          <pc:docMk/>
          <pc:sldMk cId="0" sldId="287"/>
        </pc:sldMkLst>
      </pc:sldChg>
      <pc:sldChg chg="addSp delSp modSp add mod modClrScheme chgLayout modNotesTx">
        <pc:chgData name="Pippa Day" userId="afa68a6f-df78-42ab-80de-d1e6b16154c0" providerId="ADAL" clId="{C8A974B4-18C1-4BE6-95FD-6D025036FFFE}" dt="2022-04-07T13:50:53.232" v="900" actId="700"/>
        <pc:sldMkLst>
          <pc:docMk/>
          <pc:sldMk cId="2741224740" sldId="288"/>
        </pc:sldMkLst>
        <pc:spChg chg="add mod">
          <ac:chgData name="Pippa Day" userId="afa68a6f-df78-42ab-80de-d1e6b16154c0" providerId="ADAL" clId="{C8A974B4-18C1-4BE6-95FD-6D025036FFFE}" dt="2022-02-22T17:33:45.641" v="765" actId="207"/>
          <ac:spMkLst>
            <pc:docMk/>
            <pc:sldMk cId="2741224740" sldId="288"/>
            <ac:spMk id="7" creationId="{2628EBAA-B6D1-4053-B3B3-0786E9668A64}"/>
          </ac:spMkLst>
        </pc:spChg>
        <pc:spChg chg="add mod">
          <ac:chgData name="Pippa Day" userId="afa68a6f-df78-42ab-80de-d1e6b16154c0" providerId="ADAL" clId="{C8A974B4-18C1-4BE6-95FD-6D025036FFFE}" dt="2022-02-22T17:26:15.516" v="635"/>
          <ac:spMkLst>
            <pc:docMk/>
            <pc:sldMk cId="2741224740" sldId="288"/>
            <ac:spMk id="10" creationId="{E70B55DC-E8F4-4A4F-B4A8-DFC829E4DFD9}"/>
          </ac:spMkLst>
        </pc:spChg>
        <pc:spChg chg="del">
          <ac:chgData name="Pippa Day" userId="afa68a6f-df78-42ab-80de-d1e6b16154c0" providerId="ADAL" clId="{C8A974B4-18C1-4BE6-95FD-6D025036FFFE}" dt="2022-02-22T16:50:02.053" v="77" actId="478"/>
          <ac:spMkLst>
            <pc:docMk/>
            <pc:sldMk cId="2741224740" sldId="288"/>
            <ac:spMk id="175" creationId="{00000000-0000-0000-0000-000000000000}"/>
          </ac:spMkLst>
        </pc:spChg>
        <pc:spChg chg="mod">
          <ac:chgData name="Pippa Day" userId="afa68a6f-df78-42ab-80de-d1e6b16154c0" providerId="ADAL" clId="{C8A974B4-18C1-4BE6-95FD-6D025036FFFE}" dt="2022-02-22T16:49:44.733" v="75"/>
          <ac:spMkLst>
            <pc:docMk/>
            <pc:sldMk cId="2741224740" sldId="288"/>
            <ac:spMk id="177" creationId="{00000000-0000-0000-0000-000000000000}"/>
          </ac:spMkLst>
        </pc:spChg>
        <pc:spChg chg="mod ord">
          <ac:chgData name="Pippa Day" userId="afa68a6f-df78-42ab-80de-d1e6b16154c0" providerId="ADAL" clId="{C8A974B4-18C1-4BE6-95FD-6D025036FFFE}" dt="2022-04-07T13:50:53.232" v="900" actId="700"/>
          <ac:spMkLst>
            <pc:docMk/>
            <pc:sldMk cId="2741224740" sldId="288"/>
            <ac:spMk id="178" creationId="{00000000-0000-0000-0000-000000000000}"/>
          </ac:spMkLst>
        </pc:spChg>
        <pc:picChg chg="add mod">
          <ac:chgData name="Pippa Day" userId="afa68a6f-df78-42ab-80de-d1e6b16154c0" providerId="ADAL" clId="{C8A974B4-18C1-4BE6-95FD-6D025036FFFE}" dt="2022-02-22T16:50:03.302" v="79"/>
          <ac:picMkLst>
            <pc:docMk/>
            <pc:sldMk cId="2741224740" sldId="288"/>
            <ac:picMk id="8" creationId="{71E94637-E428-4BDC-A71A-1EA300D06904}"/>
          </ac:picMkLst>
        </pc:picChg>
        <pc:picChg chg="del">
          <ac:chgData name="Pippa Day" userId="afa68a6f-df78-42ab-80de-d1e6b16154c0" providerId="ADAL" clId="{C8A974B4-18C1-4BE6-95FD-6D025036FFFE}" dt="2022-02-22T16:50:02.454" v="78" actId="478"/>
          <ac:picMkLst>
            <pc:docMk/>
            <pc:sldMk cId="2741224740" sldId="288"/>
            <ac:picMk id="179" creationId="{00000000-0000-0000-0000-000000000000}"/>
          </ac:picMkLst>
        </pc:picChg>
        <pc:cxnChg chg="add del mod">
          <ac:chgData name="Pippa Day" userId="afa68a6f-df78-42ab-80de-d1e6b16154c0" providerId="ADAL" clId="{C8A974B4-18C1-4BE6-95FD-6D025036FFFE}" dt="2022-02-22T17:26:14.453" v="634" actId="478"/>
          <ac:cxnSpMkLst>
            <pc:docMk/>
            <pc:sldMk cId="2741224740" sldId="288"/>
            <ac:cxnSpMk id="9" creationId="{5F1E76DB-2E59-4C03-9329-82E0480DA5D2}"/>
          </ac:cxnSpMkLst>
        </pc:cxnChg>
        <pc:cxnChg chg="del">
          <ac:chgData name="Pippa Day" userId="afa68a6f-df78-42ab-80de-d1e6b16154c0" providerId="ADAL" clId="{C8A974B4-18C1-4BE6-95FD-6D025036FFFE}" dt="2022-02-22T16:53:18.713" v="131" actId="478"/>
          <ac:cxnSpMkLst>
            <pc:docMk/>
            <pc:sldMk cId="2741224740" sldId="288"/>
            <ac:cxnSpMk id="176" creationId="{00000000-0000-0000-0000-000000000000}"/>
          </ac:cxnSpMkLst>
        </pc:cxnChg>
      </pc:sldChg>
      <pc:sldChg chg="addSp delSp modSp add del mod ord">
        <pc:chgData name="Pippa Day" userId="afa68a6f-df78-42ab-80de-d1e6b16154c0" providerId="ADAL" clId="{C8A974B4-18C1-4BE6-95FD-6D025036FFFE}" dt="2022-02-22T16:52:24.705" v="114" actId="47"/>
        <pc:sldMkLst>
          <pc:docMk/>
          <pc:sldMk cId="3577426776" sldId="289"/>
        </pc:sldMkLst>
        <pc:spChg chg="mod">
          <ac:chgData name="Pippa Day" userId="afa68a6f-df78-42ab-80de-d1e6b16154c0" providerId="ADAL" clId="{C8A974B4-18C1-4BE6-95FD-6D025036FFFE}" dt="2022-02-22T16:51:10.863" v="97" actId="255"/>
          <ac:spMkLst>
            <pc:docMk/>
            <pc:sldMk cId="3577426776" sldId="289"/>
            <ac:spMk id="177" creationId="{00000000-0000-0000-0000-000000000000}"/>
          </ac:spMkLst>
        </pc:spChg>
        <pc:spChg chg="mod">
          <ac:chgData name="Pippa Day" userId="afa68a6f-df78-42ab-80de-d1e6b16154c0" providerId="ADAL" clId="{C8A974B4-18C1-4BE6-95FD-6D025036FFFE}" dt="2022-02-22T16:52:06.643" v="108"/>
          <ac:spMkLst>
            <pc:docMk/>
            <pc:sldMk cId="3577426776" sldId="289"/>
            <ac:spMk id="178" creationId="{00000000-0000-0000-0000-000000000000}"/>
          </ac:spMkLst>
        </pc:spChg>
        <pc:picChg chg="del">
          <ac:chgData name="Pippa Day" userId="afa68a6f-df78-42ab-80de-d1e6b16154c0" providerId="ADAL" clId="{C8A974B4-18C1-4BE6-95FD-6D025036FFFE}" dt="2022-02-22T16:50:28.467" v="86" actId="478"/>
          <ac:picMkLst>
            <pc:docMk/>
            <pc:sldMk cId="3577426776" sldId="289"/>
            <ac:picMk id="8" creationId="{71E94637-E428-4BDC-A71A-1EA300D06904}"/>
          </ac:picMkLst>
        </pc:picChg>
        <pc:picChg chg="add del mod">
          <ac:chgData name="Pippa Day" userId="afa68a6f-df78-42ab-80de-d1e6b16154c0" providerId="ADAL" clId="{C8A974B4-18C1-4BE6-95FD-6D025036FFFE}" dt="2022-02-22T16:50:27.265" v="85" actId="21"/>
          <ac:picMkLst>
            <pc:docMk/>
            <pc:sldMk cId="3577426776" sldId="289"/>
            <ac:picMk id="9" creationId="{2439A016-D3D2-41F6-9976-0112BB98CBB8}"/>
          </ac:picMkLst>
        </pc:picChg>
        <pc:picChg chg="add mod">
          <ac:chgData name="Pippa Day" userId="afa68a6f-df78-42ab-80de-d1e6b16154c0" providerId="ADAL" clId="{C8A974B4-18C1-4BE6-95FD-6D025036FFFE}" dt="2022-02-22T16:50:28.636" v="87"/>
          <ac:picMkLst>
            <pc:docMk/>
            <pc:sldMk cId="3577426776" sldId="289"/>
            <ac:picMk id="10" creationId="{FC6136B9-FF34-499E-85B1-DAE69E7958FF}"/>
          </ac:picMkLst>
        </pc:picChg>
      </pc:sldChg>
      <pc:sldChg chg="addSp delSp modSp add mod modClrScheme chgLayout modNotesTx">
        <pc:chgData name="Pippa Day" userId="afa68a6f-df78-42ab-80de-d1e6b16154c0" providerId="ADAL" clId="{C8A974B4-18C1-4BE6-95FD-6D025036FFFE}" dt="2022-04-07T13:51:07.423" v="902"/>
        <pc:sldMkLst>
          <pc:docMk/>
          <pc:sldMk cId="2779754048" sldId="290"/>
        </pc:sldMkLst>
        <pc:spChg chg="mod">
          <ac:chgData name="Pippa Day" userId="afa68a6f-df78-42ab-80de-d1e6b16154c0" providerId="ADAL" clId="{C8A974B4-18C1-4BE6-95FD-6D025036FFFE}" dt="2022-02-22T17:33:42.349" v="764" actId="207"/>
          <ac:spMkLst>
            <pc:docMk/>
            <pc:sldMk cId="2779754048" sldId="290"/>
            <ac:spMk id="7" creationId="{2628EBAA-B6D1-4053-B3B3-0786E9668A64}"/>
          </ac:spMkLst>
        </pc:spChg>
        <pc:spChg chg="add mod">
          <ac:chgData name="Pippa Day" userId="afa68a6f-df78-42ab-80de-d1e6b16154c0" providerId="ADAL" clId="{C8A974B4-18C1-4BE6-95FD-6D025036FFFE}" dt="2022-02-22T17:26:18.491" v="637"/>
          <ac:spMkLst>
            <pc:docMk/>
            <pc:sldMk cId="2779754048" sldId="290"/>
            <ac:spMk id="9" creationId="{DE14812B-3A58-4843-8E86-F698AA774223}"/>
          </ac:spMkLst>
        </pc:spChg>
        <pc:spChg chg="mod">
          <ac:chgData name="Pippa Day" userId="afa68a6f-df78-42ab-80de-d1e6b16154c0" providerId="ADAL" clId="{C8A974B4-18C1-4BE6-95FD-6D025036FFFE}" dt="2022-02-22T17:42:03.020" v="873" actId="113"/>
          <ac:spMkLst>
            <pc:docMk/>
            <pc:sldMk cId="2779754048" sldId="290"/>
            <ac:spMk id="177" creationId="{00000000-0000-0000-0000-000000000000}"/>
          </ac:spMkLst>
        </pc:spChg>
        <pc:spChg chg="mod ord">
          <ac:chgData name="Pippa Day" userId="afa68a6f-df78-42ab-80de-d1e6b16154c0" providerId="ADAL" clId="{C8A974B4-18C1-4BE6-95FD-6D025036FFFE}" dt="2022-04-07T13:51:00.067" v="901" actId="700"/>
          <ac:spMkLst>
            <pc:docMk/>
            <pc:sldMk cId="2779754048" sldId="290"/>
            <ac:spMk id="178" creationId="{00000000-0000-0000-0000-000000000000}"/>
          </ac:spMkLst>
        </pc:spChg>
        <pc:cxnChg chg="add del mod">
          <ac:chgData name="Pippa Day" userId="afa68a6f-df78-42ab-80de-d1e6b16154c0" providerId="ADAL" clId="{C8A974B4-18C1-4BE6-95FD-6D025036FFFE}" dt="2022-02-22T17:26:17.689" v="636" actId="478"/>
          <ac:cxnSpMkLst>
            <pc:docMk/>
            <pc:sldMk cId="2779754048" sldId="290"/>
            <ac:cxnSpMk id="8" creationId="{F34B6D63-BFAC-4FDD-A9D2-ABA3DDF0A976}"/>
          </ac:cxnSpMkLst>
        </pc:cxnChg>
        <pc:cxnChg chg="del">
          <ac:chgData name="Pippa Day" userId="afa68a6f-df78-42ab-80de-d1e6b16154c0" providerId="ADAL" clId="{C8A974B4-18C1-4BE6-95FD-6D025036FFFE}" dt="2022-02-22T16:53:22.066" v="133" actId="478"/>
          <ac:cxnSpMkLst>
            <pc:docMk/>
            <pc:sldMk cId="2779754048" sldId="290"/>
            <ac:cxnSpMk id="176" creationId="{00000000-0000-0000-0000-000000000000}"/>
          </ac:cxnSpMkLst>
        </pc:cxnChg>
      </pc:sldChg>
      <pc:sldChg chg="addSp delSp modSp add mod ord modClrScheme chgLayout modNotesTx">
        <pc:chgData name="Pippa Day" userId="afa68a6f-df78-42ab-80de-d1e6b16154c0" providerId="ADAL" clId="{C8A974B4-18C1-4BE6-95FD-6D025036FFFE}" dt="2022-04-07T13:51:25.080" v="904"/>
        <pc:sldMkLst>
          <pc:docMk/>
          <pc:sldMk cId="920302249" sldId="291"/>
        </pc:sldMkLst>
        <pc:spChg chg="mod">
          <ac:chgData name="Pippa Day" userId="afa68a6f-df78-42ab-80de-d1e6b16154c0" providerId="ADAL" clId="{C8A974B4-18C1-4BE6-95FD-6D025036FFFE}" dt="2022-02-22T17:33:38.910" v="763" actId="207"/>
          <ac:spMkLst>
            <pc:docMk/>
            <pc:sldMk cId="920302249" sldId="291"/>
            <ac:spMk id="7" creationId="{2628EBAA-B6D1-4053-B3B3-0786E9668A64}"/>
          </ac:spMkLst>
        </pc:spChg>
        <pc:spChg chg="add mod">
          <ac:chgData name="Pippa Day" userId="afa68a6f-df78-42ab-80de-d1e6b16154c0" providerId="ADAL" clId="{C8A974B4-18C1-4BE6-95FD-6D025036FFFE}" dt="2022-02-22T17:26:22.571" v="639"/>
          <ac:spMkLst>
            <pc:docMk/>
            <pc:sldMk cId="920302249" sldId="291"/>
            <ac:spMk id="12" creationId="{B5268860-53D4-4549-8C52-0281F8470ABE}"/>
          </ac:spMkLst>
        </pc:spChg>
        <pc:spChg chg="mod">
          <ac:chgData name="Pippa Day" userId="afa68a6f-df78-42ab-80de-d1e6b16154c0" providerId="ADAL" clId="{C8A974B4-18C1-4BE6-95FD-6D025036FFFE}" dt="2022-02-22T17:42:25.048" v="875" actId="207"/>
          <ac:spMkLst>
            <pc:docMk/>
            <pc:sldMk cId="920302249" sldId="291"/>
            <ac:spMk id="177" creationId="{00000000-0000-0000-0000-000000000000}"/>
          </ac:spMkLst>
        </pc:spChg>
        <pc:spChg chg="mod ord">
          <ac:chgData name="Pippa Day" userId="afa68a6f-df78-42ab-80de-d1e6b16154c0" providerId="ADAL" clId="{C8A974B4-18C1-4BE6-95FD-6D025036FFFE}" dt="2022-04-07T13:51:16.529" v="903" actId="700"/>
          <ac:spMkLst>
            <pc:docMk/>
            <pc:sldMk cId="920302249" sldId="291"/>
            <ac:spMk id="178" creationId="{00000000-0000-0000-0000-000000000000}"/>
          </ac:spMkLst>
        </pc:spChg>
        <pc:picChg chg="del">
          <ac:chgData name="Pippa Day" userId="afa68a6f-df78-42ab-80de-d1e6b16154c0" providerId="ADAL" clId="{C8A974B4-18C1-4BE6-95FD-6D025036FFFE}" dt="2022-02-22T16:55:22.058" v="148" actId="478"/>
          <ac:picMkLst>
            <pc:docMk/>
            <pc:sldMk cId="920302249" sldId="291"/>
            <ac:picMk id="8" creationId="{71E94637-E428-4BDC-A71A-1EA300D06904}"/>
          </ac:picMkLst>
        </pc:picChg>
        <pc:picChg chg="add del mod">
          <ac:chgData name="Pippa Day" userId="afa68a6f-df78-42ab-80de-d1e6b16154c0" providerId="ADAL" clId="{C8A974B4-18C1-4BE6-95FD-6D025036FFFE}" dt="2022-02-22T16:55:20.855" v="147" actId="21"/>
          <ac:picMkLst>
            <pc:docMk/>
            <pc:sldMk cId="920302249" sldId="291"/>
            <ac:picMk id="10" creationId="{B869BBBA-596E-4BB2-BF9E-761EEECE13C7}"/>
          </ac:picMkLst>
        </pc:picChg>
        <pc:picChg chg="add mod">
          <ac:chgData name="Pippa Day" userId="afa68a6f-df78-42ab-80de-d1e6b16154c0" providerId="ADAL" clId="{C8A974B4-18C1-4BE6-95FD-6D025036FFFE}" dt="2022-02-22T16:55:28.992" v="181" actId="1036"/>
          <ac:picMkLst>
            <pc:docMk/>
            <pc:sldMk cId="920302249" sldId="291"/>
            <ac:picMk id="11" creationId="{59BBFB76-DAA9-4153-BE8B-108226119B88}"/>
          </ac:picMkLst>
        </pc:picChg>
        <pc:cxnChg chg="add del mod">
          <ac:chgData name="Pippa Day" userId="afa68a6f-df78-42ab-80de-d1e6b16154c0" providerId="ADAL" clId="{C8A974B4-18C1-4BE6-95FD-6D025036FFFE}" dt="2022-02-22T16:53:27.677" v="135" actId="478"/>
          <ac:cxnSpMkLst>
            <pc:docMk/>
            <pc:sldMk cId="920302249" sldId="291"/>
            <ac:cxnSpMk id="3" creationId="{E677DAE5-E357-4D98-9C2F-5D54F31297BC}"/>
          </ac:cxnSpMkLst>
        </pc:cxnChg>
        <pc:cxnChg chg="add del mod">
          <ac:chgData name="Pippa Day" userId="afa68a6f-df78-42ab-80de-d1e6b16154c0" providerId="ADAL" clId="{C8A974B4-18C1-4BE6-95FD-6D025036FFFE}" dt="2022-02-22T17:26:21.837" v="638" actId="478"/>
          <ac:cxnSpMkLst>
            <pc:docMk/>
            <pc:sldMk cId="920302249" sldId="291"/>
            <ac:cxnSpMk id="9" creationId="{81D64F44-E2C8-4A84-AFF5-4079CFF66DC9}"/>
          </ac:cxnSpMkLst>
        </pc:cxnChg>
        <pc:cxnChg chg="del">
          <ac:chgData name="Pippa Day" userId="afa68a6f-df78-42ab-80de-d1e6b16154c0" providerId="ADAL" clId="{C8A974B4-18C1-4BE6-95FD-6D025036FFFE}" dt="2022-02-22T16:53:12.099" v="129" actId="478"/>
          <ac:cxnSpMkLst>
            <pc:docMk/>
            <pc:sldMk cId="920302249" sldId="291"/>
            <ac:cxnSpMk id="176" creationId="{00000000-0000-0000-0000-000000000000}"/>
          </ac:cxnSpMkLst>
        </pc:cxnChg>
      </pc:sldChg>
      <pc:sldChg chg="addSp delSp modSp add mod modClrScheme chgLayout modNotesTx">
        <pc:chgData name="Pippa Day" userId="afa68a6f-df78-42ab-80de-d1e6b16154c0" providerId="ADAL" clId="{C8A974B4-18C1-4BE6-95FD-6D025036FFFE}" dt="2022-04-07T13:51:52.073" v="906" actId="700"/>
        <pc:sldMkLst>
          <pc:docMk/>
          <pc:sldMk cId="1684088211" sldId="292"/>
        </pc:sldMkLst>
        <pc:spChg chg="del">
          <ac:chgData name="Pippa Day" userId="afa68a6f-df78-42ab-80de-d1e6b16154c0" providerId="ADAL" clId="{C8A974B4-18C1-4BE6-95FD-6D025036FFFE}" dt="2022-02-22T16:56:54.726" v="220" actId="478"/>
          <ac:spMkLst>
            <pc:docMk/>
            <pc:sldMk cId="1684088211" sldId="292"/>
            <ac:spMk id="7" creationId="{2628EBAA-B6D1-4053-B3B3-0786E9668A64}"/>
          </ac:spMkLst>
        </pc:spChg>
        <pc:spChg chg="add mod">
          <ac:chgData name="Pippa Day" userId="afa68a6f-df78-42ab-80de-d1e6b16154c0" providerId="ADAL" clId="{C8A974B4-18C1-4BE6-95FD-6D025036FFFE}" dt="2022-02-22T17:43:40.769" v="880" actId="20577"/>
          <ac:spMkLst>
            <pc:docMk/>
            <pc:sldMk cId="1684088211" sldId="292"/>
            <ac:spMk id="12" creationId="{4C6B3F1A-C0D2-4AB3-9641-8F7EA2C15CBB}"/>
          </ac:spMkLst>
        </pc:spChg>
        <pc:spChg chg="add mod">
          <ac:chgData name="Pippa Day" userId="afa68a6f-df78-42ab-80de-d1e6b16154c0" providerId="ADAL" clId="{C8A974B4-18C1-4BE6-95FD-6D025036FFFE}" dt="2022-02-22T17:26:27.102" v="641"/>
          <ac:spMkLst>
            <pc:docMk/>
            <pc:sldMk cId="1684088211" sldId="292"/>
            <ac:spMk id="13" creationId="{6487F582-B021-4AB4-B19D-15ED29D2604C}"/>
          </ac:spMkLst>
        </pc:spChg>
        <pc:spChg chg="del">
          <ac:chgData name="Pippa Day" userId="afa68a6f-df78-42ab-80de-d1e6b16154c0" providerId="ADAL" clId="{C8A974B4-18C1-4BE6-95FD-6D025036FFFE}" dt="2022-02-22T16:57:22.499" v="226" actId="478"/>
          <ac:spMkLst>
            <pc:docMk/>
            <pc:sldMk cId="1684088211" sldId="292"/>
            <ac:spMk id="177" creationId="{00000000-0000-0000-0000-000000000000}"/>
          </ac:spMkLst>
        </pc:spChg>
        <pc:spChg chg="add del mod ord">
          <ac:chgData name="Pippa Day" userId="afa68a6f-df78-42ab-80de-d1e6b16154c0" providerId="ADAL" clId="{C8A974B4-18C1-4BE6-95FD-6D025036FFFE}" dt="2022-04-07T13:51:52.073" v="906" actId="700"/>
          <ac:spMkLst>
            <pc:docMk/>
            <pc:sldMk cId="1684088211" sldId="292"/>
            <ac:spMk id="178" creationId="{00000000-0000-0000-0000-000000000000}"/>
          </ac:spMkLst>
        </pc:spChg>
        <pc:picChg chg="add mod">
          <ac:chgData name="Pippa Day" userId="afa68a6f-df78-42ab-80de-d1e6b16154c0" providerId="ADAL" clId="{C8A974B4-18C1-4BE6-95FD-6D025036FFFE}" dt="2022-02-22T16:57:04.010" v="224" actId="1076"/>
          <ac:picMkLst>
            <pc:docMk/>
            <pc:sldMk cId="1684088211" sldId="292"/>
            <ac:picMk id="8" creationId="{15F45476-64BA-49CD-ACBE-669B8BDA925A}"/>
          </ac:picMkLst>
        </pc:picChg>
        <pc:picChg chg="add mod">
          <ac:chgData name="Pippa Day" userId="afa68a6f-df78-42ab-80de-d1e6b16154c0" providerId="ADAL" clId="{C8A974B4-18C1-4BE6-95FD-6D025036FFFE}" dt="2022-02-22T16:57:07.670" v="225" actId="1076"/>
          <ac:picMkLst>
            <pc:docMk/>
            <pc:sldMk cId="1684088211" sldId="292"/>
            <ac:picMk id="10" creationId="{E31A1D07-6486-4A05-8771-37B36D1C9654}"/>
          </ac:picMkLst>
        </pc:picChg>
        <pc:picChg chg="del">
          <ac:chgData name="Pippa Day" userId="afa68a6f-df78-42ab-80de-d1e6b16154c0" providerId="ADAL" clId="{C8A974B4-18C1-4BE6-95FD-6D025036FFFE}" dt="2022-02-22T16:56:54.204" v="219" actId="478"/>
          <ac:picMkLst>
            <pc:docMk/>
            <pc:sldMk cId="1684088211" sldId="292"/>
            <ac:picMk id="11" creationId="{59BBFB76-DAA9-4153-BE8B-108226119B88}"/>
          </ac:picMkLst>
        </pc:picChg>
        <pc:cxnChg chg="del">
          <ac:chgData name="Pippa Day" userId="afa68a6f-df78-42ab-80de-d1e6b16154c0" providerId="ADAL" clId="{C8A974B4-18C1-4BE6-95FD-6D025036FFFE}" dt="2022-02-22T17:26:26.331" v="640" actId="478"/>
          <ac:cxnSpMkLst>
            <pc:docMk/>
            <pc:sldMk cId="1684088211" sldId="292"/>
            <ac:cxnSpMk id="9" creationId="{81D64F44-E2C8-4A84-AFF5-4079CFF66DC9}"/>
          </ac:cxnSpMkLst>
        </pc:cxnChg>
      </pc:sldChg>
      <pc:sldChg chg="addSp delSp modSp add mod modClrScheme chgLayout modNotesTx">
        <pc:chgData name="Pippa Day" userId="afa68a6f-df78-42ab-80de-d1e6b16154c0" providerId="ADAL" clId="{C8A974B4-18C1-4BE6-95FD-6D025036FFFE}" dt="2022-04-07T13:52:21.861" v="908" actId="700"/>
        <pc:sldMkLst>
          <pc:docMk/>
          <pc:sldMk cId="2506451939" sldId="293"/>
        </pc:sldMkLst>
        <pc:spChg chg="add mod">
          <ac:chgData name="Pippa Day" userId="afa68a6f-df78-42ab-80de-d1e6b16154c0" providerId="ADAL" clId="{C8A974B4-18C1-4BE6-95FD-6D025036FFFE}" dt="2022-02-22T17:26:31.191" v="643"/>
          <ac:spMkLst>
            <pc:docMk/>
            <pc:sldMk cId="2506451939" sldId="293"/>
            <ac:spMk id="7" creationId="{754C26B1-6575-4DE6-A233-8AEBEAA30F94}"/>
          </ac:spMkLst>
        </pc:spChg>
        <pc:spChg chg="mod">
          <ac:chgData name="Pippa Day" userId="afa68a6f-df78-42ab-80de-d1e6b16154c0" providerId="ADAL" clId="{C8A974B4-18C1-4BE6-95FD-6D025036FFFE}" dt="2022-02-22T17:44:13.089" v="886" actId="113"/>
          <ac:spMkLst>
            <pc:docMk/>
            <pc:sldMk cId="2506451939" sldId="293"/>
            <ac:spMk id="12" creationId="{4C6B3F1A-C0D2-4AB3-9641-8F7EA2C15CBB}"/>
          </ac:spMkLst>
        </pc:spChg>
        <pc:spChg chg="mod ord">
          <ac:chgData name="Pippa Day" userId="afa68a6f-df78-42ab-80de-d1e6b16154c0" providerId="ADAL" clId="{C8A974B4-18C1-4BE6-95FD-6D025036FFFE}" dt="2022-04-07T13:52:21.861" v="908" actId="700"/>
          <ac:spMkLst>
            <pc:docMk/>
            <pc:sldMk cId="2506451939" sldId="293"/>
            <ac:spMk id="178" creationId="{00000000-0000-0000-0000-000000000000}"/>
          </ac:spMkLst>
        </pc:spChg>
        <pc:cxnChg chg="del">
          <ac:chgData name="Pippa Day" userId="afa68a6f-df78-42ab-80de-d1e6b16154c0" providerId="ADAL" clId="{C8A974B4-18C1-4BE6-95FD-6D025036FFFE}" dt="2022-02-22T17:26:30.374" v="642" actId="478"/>
          <ac:cxnSpMkLst>
            <pc:docMk/>
            <pc:sldMk cId="2506451939" sldId="293"/>
            <ac:cxnSpMk id="9" creationId="{81D64F44-E2C8-4A84-AFF5-4079CFF66DC9}"/>
          </ac:cxnSpMkLst>
        </pc:cxnChg>
      </pc:sldChg>
      <pc:sldChg chg="add del">
        <pc:chgData name="Pippa Day" userId="afa68a6f-df78-42ab-80de-d1e6b16154c0" providerId="ADAL" clId="{C8A974B4-18C1-4BE6-95FD-6D025036FFFE}" dt="2022-02-22T17:01:49.895" v="310" actId="47"/>
        <pc:sldMkLst>
          <pc:docMk/>
          <pc:sldMk cId="1339607006" sldId="294"/>
        </pc:sldMkLst>
      </pc:sldChg>
      <pc:sldChg chg="addSp delSp modSp add mod modNotesTx">
        <pc:chgData name="Pippa Day" userId="afa68a6f-df78-42ab-80de-d1e6b16154c0" providerId="ADAL" clId="{C8A974B4-18C1-4BE6-95FD-6D025036FFFE}" dt="2022-04-07T13:52:46.291" v="909" actId="6549"/>
        <pc:sldMkLst>
          <pc:docMk/>
          <pc:sldMk cId="3045004902" sldId="294"/>
        </pc:sldMkLst>
        <pc:spChg chg="mod">
          <ac:chgData name="Pippa Day" userId="afa68a6f-df78-42ab-80de-d1e6b16154c0" providerId="ADAL" clId="{C8A974B4-18C1-4BE6-95FD-6D025036FFFE}" dt="2022-02-22T17:44:42.952" v="891" actId="14100"/>
          <ac:spMkLst>
            <pc:docMk/>
            <pc:sldMk cId="3045004902" sldId="294"/>
            <ac:spMk id="3" creationId="{78C3C30C-939C-49CE-909F-529BABC3E736}"/>
          </ac:spMkLst>
        </pc:spChg>
        <pc:spChg chg="mod">
          <ac:chgData name="Pippa Day" userId="afa68a6f-df78-42ab-80de-d1e6b16154c0" providerId="ADAL" clId="{C8A974B4-18C1-4BE6-95FD-6D025036FFFE}" dt="2022-02-22T17:02:49.061" v="328"/>
          <ac:spMkLst>
            <pc:docMk/>
            <pc:sldMk cId="3045004902" sldId="294"/>
            <ac:spMk id="7" creationId="{311FA835-ED91-483B-9223-41F2B5B73768}"/>
          </ac:spMkLst>
        </pc:spChg>
        <pc:spChg chg="mod">
          <ac:chgData name="Pippa Day" userId="afa68a6f-df78-42ab-80de-d1e6b16154c0" providerId="ADAL" clId="{C8A974B4-18C1-4BE6-95FD-6D025036FFFE}" dt="2022-02-22T17:29:09.780" v="685"/>
          <ac:spMkLst>
            <pc:docMk/>
            <pc:sldMk cId="3045004902" sldId="294"/>
            <ac:spMk id="8" creationId="{2B904B2E-D9A2-442B-8AEA-2C2B2C7CC34C}"/>
          </ac:spMkLst>
        </pc:spChg>
        <pc:spChg chg="mod">
          <ac:chgData name="Pippa Day" userId="afa68a6f-df78-42ab-80de-d1e6b16154c0" providerId="ADAL" clId="{C8A974B4-18C1-4BE6-95FD-6D025036FFFE}" dt="2022-02-22T17:29:09.780" v="685"/>
          <ac:spMkLst>
            <pc:docMk/>
            <pc:sldMk cId="3045004902" sldId="294"/>
            <ac:spMk id="9" creationId="{C2E0A8DA-FE6F-4AED-A079-596C34D50B26}"/>
          </ac:spMkLst>
        </pc:spChg>
        <pc:spChg chg="del">
          <ac:chgData name="Pippa Day" userId="afa68a6f-df78-42ab-80de-d1e6b16154c0" providerId="ADAL" clId="{C8A974B4-18C1-4BE6-95FD-6D025036FFFE}" dt="2022-02-22T17:29:08.994" v="684" actId="478"/>
          <ac:spMkLst>
            <pc:docMk/>
            <pc:sldMk cId="3045004902" sldId="294"/>
            <ac:spMk id="261" creationId="{00000000-0000-0000-0000-000000000000}"/>
          </ac:spMkLst>
        </pc:spChg>
        <pc:spChg chg="mod">
          <ac:chgData name="Pippa Day" userId="afa68a6f-df78-42ab-80de-d1e6b16154c0" providerId="ADAL" clId="{C8A974B4-18C1-4BE6-95FD-6D025036FFFE}" dt="2022-02-22T17:02:34.357" v="325" actId="20577"/>
          <ac:spMkLst>
            <pc:docMk/>
            <pc:sldMk cId="3045004902" sldId="294"/>
            <ac:spMk id="262" creationId="{00000000-0000-0000-0000-000000000000}"/>
          </ac:spMkLst>
        </pc:spChg>
        <pc:grpChg chg="add mod">
          <ac:chgData name="Pippa Day" userId="afa68a6f-df78-42ab-80de-d1e6b16154c0" providerId="ADAL" clId="{C8A974B4-18C1-4BE6-95FD-6D025036FFFE}" dt="2022-02-22T17:29:09.780" v="685"/>
          <ac:grpSpMkLst>
            <pc:docMk/>
            <pc:sldMk cId="3045004902" sldId="294"/>
            <ac:grpSpMk id="6" creationId="{9D1EA7A4-8C9A-4DC8-A1DA-D08AAF79EF09}"/>
          </ac:grpSpMkLst>
        </pc:grpChg>
      </pc:sldChg>
      <pc:sldChg chg="addSp delSp modSp add mod ord modNotesTx">
        <pc:chgData name="Pippa Day" userId="afa68a6f-df78-42ab-80de-d1e6b16154c0" providerId="ADAL" clId="{C8A974B4-18C1-4BE6-95FD-6D025036FFFE}" dt="2022-04-07T13:52:52.428" v="910" actId="6549"/>
        <pc:sldMkLst>
          <pc:docMk/>
          <pc:sldMk cId="3422189790" sldId="295"/>
        </pc:sldMkLst>
        <pc:spChg chg="mod">
          <ac:chgData name="Pippa Day" userId="afa68a6f-df78-42ab-80de-d1e6b16154c0" providerId="ADAL" clId="{C8A974B4-18C1-4BE6-95FD-6D025036FFFE}" dt="2022-02-22T17:44:52.198" v="892" actId="113"/>
          <ac:spMkLst>
            <pc:docMk/>
            <pc:sldMk cId="3422189790" sldId="295"/>
            <ac:spMk id="3" creationId="{78C3C30C-939C-49CE-909F-529BABC3E736}"/>
          </ac:spMkLst>
        </pc:spChg>
        <pc:spChg chg="mod">
          <ac:chgData name="Pippa Day" userId="afa68a6f-df78-42ab-80de-d1e6b16154c0" providerId="ADAL" clId="{C8A974B4-18C1-4BE6-95FD-6D025036FFFE}" dt="2022-02-22T17:03:32.450" v="343" actId="20577"/>
          <ac:spMkLst>
            <pc:docMk/>
            <pc:sldMk cId="3422189790" sldId="295"/>
            <ac:spMk id="7" creationId="{311FA835-ED91-483B-9223-41F2B5B73768}"/>
          </ac:spMkLst>
        </pc:spChg>
        <pc:spChg chg="mod">
          <ac:chgData name="Pippa Day" userId="afa68a6f-df78-42ab-80de-d1e6b16154c0" providerId="ADAL" clId="{C8A974B4-18C1-4BE6-95FD-6D025036FFFE}" dt="2022-02-22T17:29:13.492" v="687"/>
          <ac:spMkLst>
            <pc:docMk/>
            <pc:sldMk cId="3422189790" sldId="295"/>
            <ac:spMk id="8" creationId="{BB44FD58-60D2-45A0-8612-B925040C56D3}"/>
          </ac:spMkLst>
        </pc:spChg>
        <pc:spChg chg="mod">
          <ac:chgData name="Pippa Day" userId="afa68a6f-df78-42ab-80de-d1e6b16154c0" providerId="ADAL" clId="{C8A974B4-18C1-4BE6-95FD-6D025036FFFE}" dt="2022-02-22T17:29:13.492" v="687"/>
          <ac:spMkLst>
            <pc:docMk/>
            <pc:sldMk cId="3422189790" sldId="295"/>
            <ac:spMk id="9" creationId="{C4164B97-97B4-43A9-B793-D047AF477446}"/>
          </ac:spMkLst>
        </pc:spChg>
        <pc:spChg chg="del">
          <ac:chgData name="Pippa Day" userId="afa68a6f-df78-42ab-80de-d1e6b16154c0" providerId="ADAL" clId="{C8A974B4-18C1-4BE6-95FD-6D025036FFFE}" dt="2022-02-22T17:29:12.371" v="686" actId="478"/>
          <ac:spMkLst>
            <pc:docMk/>
            <pc:sldMk cId="3422189790" sldId="295"/>
            <ac:spMk id="261" creationId="{00000000-0000-0000-0000-000000000000}"/>
          </ac:spMkLst>
        </pc:spChg>
        <pc:spChg chg="mod">
          <ac:chgData name="Pippa Day" userId="afa68a6f-df78-42ab-80de-d1e6b16154c0" providerId="ADAL" clId="{C8A974B4-18C1-4BE6-95FD-6D025036FFFE}" dt="2022-02-22T17:03:11.202" v="334" actId="20577"/>
          <ac:spMkLst>
            <pc:docMk/>
            <pc:sldMk cId="3422189790" sldId="295"/>
            <ac:spMk id="262" creationId="{00000000-0000-0000-0000-000000000000}"/>
          </ac:spMkLst>
        </pc:spChg>
        <pc:grpChg chg="add mod">
          <ac:chgData name="Pippa Day" userId="afa68a6f-df78-42ab-80de-d1e6b16154c0" providerId="ADAL" clId="{C8A974B4-18C1-4BE6-95FD-6D025036FFFE}" dt="2022-02-22T17:29:13.492" v="687"/>
          <ac:grpSpMkLst>
            <pc:docMk/>
            <pc:sldMk cId="3422189790" sldId="295"/>
            <ac:grpSpMk id="6" creationId="{DB2F3769-1CD6-45D3-B82A-D632ECFCA4C9}"/>
          </ac:grpSpMkLst>
        </pc:grpChg>
      </pc:sldChg>
      <pc:sldChg chg="addSp delSp modSp add mod modClrScheme chgLayout modNotesTx">
        <pc:chgData name="Pippa Day" userId="afa68a6f-df78-42ab-80de-d1e6b16154c0" providerId="ADAL" clId="{C8A974B4-18C1-4BE6-95FD-6D025036FFFE}" dt="2022-04-07T13:53:11.670" v="912" actId="700"/>
        <pc:sldMkLst>
          <pc:docMk/>
          <pc:sldMk cId="2293331242" sldId="296"/>
        </pc:sldMkLst>
        <pc:spChg chg="mod">
          <ac:chgData name="Pippa Day" userId="afa68a6f-df78-42ab-80de-d1e6b16154c0" providerId="ADAL" clId="{C8A974B4-18C1-4BE6-95FD-6D025036FFFE}" dt="2022-02-22T17:33:31.311" v="762" actId="207"/>
          <ac:spMkLst>
            <pc:docMk/>
            <pc:sldMk cId="2293331242" sldId="296"/>
            <ac:spMk id="7" creationId="{2628EBAA-B6D1-4053-B3B3-0786E9668A64}"/>
          </ac:spMkLst>
        </pc:spChg>
        <pc:spChg chg="add mod">
          <ac:chgData name="Pippa Day" userId="afa68a6f-df78-42ab-80de-d1e6b16154c0" providerId="ADAL" clId="{C8A974B4-18C1-4BE6-95FD-6D025036FFFE}" dt="2022-02-22T17:29:37.362" v="714" actId="14100"/>
          <ac:spMkLst>
            <pc:docMk/>
            <pc:sldMk cId="2293331242" sldId="296"/>
            <ac:spMk id="10" creationId="{712973A3-7C5C-4932-8028-6E096FCDACE7}"/>
          </ac:spMkLst>
        </pc:spChg>
        <pc:spChg chg="mod">
          <ac:chgData name="Pippa Day" userId="afa68a6f-df78-42ab-80de-d1e6b16154c0" providerId="ADAL" clId="{C8A974B4-18C1-4BE6-95FD-6D025036FFFE}" dt="2022-02-22T17:45:16.168" v="897" actId="113"/>
          <ac:spMkLst>
            <pc:docMk/>
            <pc:sldMk cId="2293331242" sldId="296"/>
            <ac:spMk id="177" creationId="{00000000-0000-0000-0000-000000000000}"/>
          </ac:spMkLst>
        </pc:spChg>
        <pc:spChg chg="mod ord">
          <ac:chgData name="Pippa Day" userId="afa68a6f-df78-42ab-80de-d1e6b16154c0" providerId="ADAL" clId="{C8A974B4-18C1-4BE6-95FD-6D025036FFFE}" dt="2022-04-07T13:53:11.670" v="912" actId="700"/>
          <ac:spMkLst>
            <pc:docMk/>
            <pc:sldMk cId="2293331242" sldId="296"/>
            <ac:spMk id="178" creationId="{00000000-0000-0000-0000-000000000000}"/>
          </ac:spMkLst>
        </pc:spChg>
        <pc:picChg chg="add mod">
          <ac:chgData name="Pippa Day" userId="afa68a6f-df78-42ab-80de-d1e6b16154c0" providerId="ADAL" clId="{C8A974B4-18C1-4BE6-95FD-6D025036FFFE}" dt="2022-02-22T17:04:36.451" v="357" actId="14100"/>
          <ac:picMkLst>
            <pc:docMk/>
            <pc:sldMk cId="2293331242" sldId="296"/>
            <ac:picMk id="8" creationId="{DA9D4F97-73B4-4FE0-BD5B-CD0B1F641672}"/>
          </ac:picMkLst>
        </pc:picChg>
        <pc:picChg chg="del">
          <ac:chgData name="Pippa Day" userId="afa68a6f-df78-42ab-80de-d1e6b16154c0" providerId="ADAL" clId="{C8A974B4-18C1-4BE6-95FD-6D025036FFFE}" dt="2022-02-22T17:04:37.853" v="358" actId="478"/>
          <ac:picMkLst>
            <pc:docMk/>
            <pc:sldMk cId="2293331242" sldId="296"/>
            <ac:picMk id="11" creationId="{59BBFB76-DAA9-4153-BE8B-108226119B88}"/>
          </ac:picMkLst>
        </pc:picChg>
        <pc:cxnChg chg="del">
          <ac:chgData name="Pippa Day" userId="afa68a6f-df78-42ab-80de-d1e6b16154c0" providerId="ADAL" clId="{C8A974B4-18C1-4BE6-95FD-6D025036FFFE}" dt="2022-02-22T17:29:29.980" v="712" actId="478"/>
          <ac:cxnSpMkLst>
            <pc:docMk/>
            <pc:sldMk cId="2293331242" sldId="296"/>
            <ac:cxnSpMk id="9" creationId="{81D64F44-E2C8-4A84-AFF5-4079CFF66DC9}"/>
          </ac:cxnSpMkLst>
        </pc:cxnChg>
      </pc:sldChg>
      <pc:sldChg chg="addSp delSp modSp add mod chgLayout">
        <pc:chgData name="Pippa Day" userId="afa68a6f-df78-42ab-80de-d1e6b16154c0" providerId="ADAL" clId="{C8A974B4-18C1-4BE6-95FD-6D025036FFFE}" dt="2022-02-22T17:29:53.398" v="716" actId="12"/>
        <pc:sldMkLst>
          <pc:docMk/>
          <pc:sldMk cId="1857635477" sldId="297"/>
        </pc:sldMkLst>
        <pc:spChg chg="add del mod">
          <ac:chgData name="Pippa Day" userId="afa68a6f-df78-42ab-80de-d1e6b16154c0" providerId="ADAL" clId="{C8A974B4-18C1-4BE6-95FD-6D025036FFFE}" dt="2022-02-22T17:06:02.321" v="374"/>
          <ac:spMkLst>
            <pc:docMk/>
            <pc:sldMk cId="1857635477" sldId="297"/>
            <ac:spMk id="2" creationId="{24BFBA3C-B920-4D16-81D6-190BD10F2AB1}"/>
          </ac:spMkLst>
        </pc:spChg>
        <pc:spChg chg="add del mod">
          <ac:chgData name="Pippa Day" userId="afa68a6f-df78-42ab-80de-d1e6b16154c0" providerId="ADAL" clId="{C8A974B4-18C1-4BE6-95FD-6D025036FFFE}" dt="2022-02-22T17:06:02.321" v="374"/>
          <ac:spMkLst>
            <pc:docMk/>
            <pc:sldMk cId="1857635477" sldId="297"/>
            <ac:spMk id="3" creationId="{3BEF231C-4DA8-4966-A513-BFA120D2BA40}"/>
          </ac:spMkLst>
        </pc:spChg>
        <pc:spChg chg="mod ord">
          <ac:chgData name="Pippa Day" userId="afa68a6f-df78-42ab-80de-d1e6b16154c0" providerId="ADAL" clId="{C8A974B4-18C1-4BE6-95FD-6D025036FFFE}" dt="2022-02-22T17:29:53.398" v="716" actId="12"/>
          <ac:spMkLst>
            <pc:docMk/>
            <pc:sldMk cId="1857635477" sldId="297"/>
            <ac:spMk id="298" creationId="{00000000-0000-0000-0000-000000000000}"/>
          </ac:spMkLst>
        </pc:spChg>
        <pc:spChg chg="mod ord">
          <ac:chgData name="Pippa Day" userId="afa68a6f-df78-42ab-80de-d1e6b16154c0" providerId="ADAL" clId="{C8A974B4-18C1-4BE6-95FD-6D025036FFFE}" dt="2022-02-22T17:06:02.374" v="376" actId="27636"/>
          <ac:spMkLst>
            <pc:docMk/>
            <pc:sldMk cId="1857635477" sldId="297"/>
            <ac:spMk id="299" creationId="{00000000-0000-0000-0000-000000000000}"/>
          </ac:spMkLst>
        </pc:spChg>
        <pc:cxnChg chg="del mod">
          <ac:chgData name="Pippa Day" userId="afa68a6f-df78-42ab-80de-d1e6b16154c0" providerId="ADAL" clId="{C8A974B4-18C1-4BE6-95FD-6D025036FFFE}" dt="2022-02-22T17:29:42.708" v="715" actId="478"/>
          <ac:cxnSpMkLst>
            <pc:docMk/>
            <pc:sldMk cId="1857635477" sldId="297"/>
            <ac:cxnSpMk id="300" creationId="{00000000-0000-0000-0000-000000000000}"/>
          </ac:cxnSpMkLst>
        </pc:cxnChg>
        <pc:cxnChg chg="del mod">
          <ac:chgData name="Pippa Day" userId="afa68a6f-df78-42ab-80de-d1e6b16154c0" providerId="ADAL" clId="{C8A974B4-18C1-4BE6-95FD-6D025036FFFE}" dt="2022-02-22T17:09:20.645" v="471" actId="478"/>
          <ac:cxnSpMkLst>
            <pc:docMk/>
            <pc:sldMk cId="1857635477" sldId="297"/>
            <ac:cxnSpMk id="301" creationId="{00000000-0000-0000-0000-000000000000}"/>
          </ac:cxnSpMkLst>
        </pc:cxnChg>
      </pc:sldChg>
      <pc:sldChg chg="delSp modSp add mod modNotesTx">
        <pc:chgData name="Pippa Day" userId="afa68a6f-df78-42ab-80de-d1e6b16154c0" providerId="ADAL" clId="{C8A974B4-18C1-4BE6-95FD-6D025036FFFE}" dt="2022-04-07T13:53:40.438" v="913"/>
        <pc:sldMkLst>
          <pc:docMk/>
          <pc:sldMk cId="2473671796" sldId="298"/>
        </pc:sldMkLst>
        <pc:spChg chg="mod">
          <ac:chgData name="Pippa Day" userId="afa68a6f-df78-42ab-80de-d1e6b16154c0" providerId="ADAL" clId="{C8A974B4-18C1-4BE6-95FD-6D025036FFFE}" dt="2022-02-22T17:30:12.132" v="717" actId="12"/>
          <ac:spMkLst>
            <pc:docMk/>
            <pc:sldMk cId="2473671796" sldId="298"/>
            <ac:spMk id="298" creationId="{00000000-0000-0000-0000-000000000000}"/>
          </ac:spMkLst>
        </pc:spChg>
        <pc:spChg chg="mod">
          <ac:chgData name="Pippa Day" userId="afa68a6f-df78-42ab-80de-d1e6b16154c0" providerId="ADAL" clId="{C8A974B4-18C1-4BE6-95FD-6D025036FFFE}" dt="2022-02-22T17:12:01.212" v="520" actId="27636"/>
          <ac:spMkLst>
            <pc:docMk/>
            <pc:sldMk cId="2473671796" sldId="298"/>
            <ac:spMk id="299" creationId="{00000000-0000-0000-0000-000000000000}"/>
          </ac:spMkLst>
        </pc:spChg>
        <pc:cxnChg chg="del">
          <ac:chgData name="Pippa Day" userId="afa68a6f-df78-42ab-80de-d1e6b16154c0" providerId="ADAL" clId="{C8A974B4-18C1-4BE6-95FD-6D025036FFFE}" dt="2022-02-22T17:30:14.084" v="718" actId="478"/>
          <ac:cxnSpMkLst>
            <pc:docMk/>
            <pc:sldMk cId="2473671796" sldId="298"/>
            <ac:cxnSpMk id="300" creationId="{00000000-0000-0000-0000-000000000000}"/>
          </ac:cxnSpMkLst>
        </pc:cxnChg>
      </pc:sldChg>
      <pc:sldChg chg="add del">
        <pc:chgData name="Pippa Day" userId="afa68a6f-df78-42ab-80de-d1e6b16154c0" providerId="ADAL" clId="{C8A974B4-18C1-4BE6-95FD-6D025036FFFE}" dt="2022-02-22T17:16:05.275" v="557"/>
        <pc:sldMkLst>
          <pc:docMk/>
          <pc:sldMk cId="462430524" sldId="299"/>
        </pc:sldMkLst>
      </pc:sldChg>
      <pc:sldChg chg="addSp delSp modSp add mod modClrScheme chgLayout modNotesTx">
        <pc:chgData name="Pippa Day" userId="afa68a6f-df78-42ab-80de-d1e6b16154c0" providerId="ADAL" clId="{C8A974B4-18C1-4BE6-95FD-6D025036FFFE}" dt="2022-04-07T13:54:04.979" v="915" actId="700"/>
        <pc:sldMkLst>
          <pc:docMk/>
          <pc:sldMk cId="555910756" sldId="299"/>
        </pc:sldMkLst>
        <pc:spChg chg="mod">
          <ac:chgData name="Pippa Day" userId="afa68a6f-df78-42ab-80de-d1e6b16154c0" providerId="ADAL" clId="{C8A974B4-18C1-4BE6-95FD-6D025036FFFE}" dt="2022-02-22T17:33:24.711" v="761" actId="207"/>
          <ac:spMkLst>
            <pc:docMk/>
            <pc:sldMk cId="555910756" sldId="299"/>
            <ac:spMk id="7" creationId="{2628EBAA-B6D1-4053-B3B3-0786E9668A64}"/>
          </ac:spMkLst>
        </pc:spChg>
        <pc:spChg chg="add mod">
          <ac:chgData name="Pippa Day" userId="afa68a6f-df78-42ab-80de-d1e6b16154c0" providerId="ADAL" clId="{C8A974B4-18C1-4BE6-95FD-6D025036FFFE}" dt="2022-02-22T17:30:19.309" v="720"/>
          <ac:spMkLst>
            <pc:docMk/>
            <pc:sldMk cId="555910756" sldId="299"/>
            <ac:spMk id="12" creationId="{0C6381AD-FAF8-42E1-9F01-F1F11AC681A7}"/>
          </ac:spMkLst>
        </pc:spChg>
        <pc:spChg chg="mod">
          <ac:chgData name="Pippa Day" userId="afa68a6f-df78-42ab-80de-d1e6b16154c0" providerId="ADAL" clId="{C8A974B4-18C1-4BE6-95FD-6D025036FFFE}" dt="2022-02-22T17:16:57.069" v="575" actId="255"/>
          <ac:spMkLst>
            <pc:docMk/>
            <pc:sldMk cId="555910756" sldId="299"/>
            <ac:spMk id="177" creationId="{00000000-0000-0000-0000-000000000000}"/>
          </ac:spMkLst>
        </pc:spChg>
        <pc:spChg chg="mod ord">
          <ac:chgData name="Pippa Day" userId="afa68a6f-df78-42ab-80de-d1e6b16154c0" providerId="ADAL" clId="{C8A974B4-18C1-4BE6-95FD-6D025036FFFE}" dt="2022-04-07T13:54:04.979" v="915" actId="700"/>
          <ac:spMkLst>
            <pc:docMk/>
            <pc:sldMk cId="555910756" sldId="299"/>
            <ac:spMk id="178" creationId="{00000000-0000-0000-0000-000000000000}"/>
          </ac:spMkLst>
        </pc:spChg>
        <pc:picChg chg="add del mod">
          <ac:chgData name="Pippa Day" userId="afa68a6f-df78-42ab-80de-d1e6b16154c0" providerId="ADAL" clId="{C8A974B4-18C1-4BE6-95FD-6D025036FFFE}" dt="2022-02-22T17:16:37.997" v="567" actId="21"/>
          <ac:picMkLst>
            <pc:docMk/>
            <pc:sldMk cId="555910756" sldId="299"/>
            <ac:picMk id="8" creationId="{517BBD50-9FB0-456A-88D4-183799DEC98F}"/>
          </ac:picMkLst>
        </pc:picChg>
        <pc:picChg chg="add mod">
          <ac:chgData name="Pippa Day" userId="afa68a6f-df78-42ab-80de-d1e6b16154c0" providerId="ADAL" clId="{C8A974B4-18C1-4BE6-95FD-6D025036FFFE}" dt="2022-02-22T17:16:39.293" v="569"/>
          <ac:picMkLst>
            <pc:docMk/>
            <pc:sldMk cId="555910756" sldId="299"/>
            <ac:picMk id="10" creationId="{8FE7E0E8-CFE8-416A-9CFB-6CF11C22A3CB}"/>
          </ac:picMkLst>
        </pc:picChg>
        <pc:picChg chg="del">
          <ac:chgData name="Pippa Day" userId="afa68a6f-df78-42ab-80de-d1e6b16154c0" providerId="ADAL" clId="{C8A974B4-18C1-4BE6-95FD-6D025036FFFE}" dt="2022-02-22T17:16:39.062" v="568" actId="478"/>
          <ac:picMkLst>
            <pc:docMk/>
            <pc:sldMk cId="555910756" sldId="299"/>
            <ac:picMk id="11" creationId="{59BBFB76-DAA9-4153-BE8B-108226119B88}"/>
          </ac:picMkLst>
        </pc:picChg>
        <pc:cxnChg chg="del">
          <ac:chgData name="Pippa Day" userId="afa68a6f-df78-42ab-80de-d1e6b16154c0" providerId="ADAL" clId="{C8A974B4-18C1-4BE6-95FD-6D025036FFFE}" dt="2022-02-22T17:30:18.430" v="719" actId="478"/>
          <ac:cxnSpMkLst>
            <pc:docMk/>
            <pc:sldMk cId="555910756" sldId="299"/>
            <ac:cxnSpMk id="9" creationId="{81D64F44-E2C8-4A84-AFF5-4079CFF66DC9}"/>
          </ac:cxnSpMkLst>
        </pc:cxnChg>
      </pc:sldChg>
      <pc:sldChg chg="addSp delSp modSp add mod modClrScheme chgLayout modNotesTx">
        <pc:chgData name="Pippa Day" userId="afa68a6f-df78-42ab-80de-d1e6b16154c0" providerId="ADAL" clId="{C8A974B4-18C1-4BE6-95FD-6D025036FFFE}" dt="2022-04-07T13:54:17.232" v="916"/>
        <pc:sldMkLst>
          <pc:docMk/>
          <pc:sldMk cId="1891501399" sldId="300"/>
        </pc:sldMkLst>
        <pc:spChg chg="add mod">
          <ac:chgData name="Pippa Day" userId="afa68a6f-df78-42ab-80de-d1e6b16154c0" providerId="ADAL" clId="{C8A974B4-18C1-4BE6-95FD-6D025036FFFE}" dt="2022-02-22T17:25:06.394" v="621" actId="1076"/>
          <ac:spMkLst>
            <pc:docMk/>
            <pc:sldMk cId="1891501399" sldId="300"/>
            <ac:spMk id="2" creationId="{8660906E-4493-4D04-8059-739F828AA8A7}"/>
          </ac:spMkLst>
        </pc:spChg>
        <pc:spChg chg="add mod">
          <ac:chgData name="Pippa Day" userId="afa68a6f-df78-42ab-80de-d1e6b16154c0" providerId="ADAL" clId="{C8A974B4-18C1-4BE6-95FD-6D025036FFFE}" dt="2022-02-22T17:25:53.874" v="631" actId="1076"/>
          <ac:spMkLst>
            <pc:docMk/>
            <pc:sldMk cId="1891501399" sldId="300"/>
            <ac:spMk id="3" creationId="{79067831-5481-4F30-9BC0-949735BF2B39}"/>
          </ac:spMkLst>
        </pc:spChg>
        <pc:spChg chg="add mod">
          <ac:chgData name="Pippa Day" userId="afa68a6f-df78-42ab-80de-d1e6b16154c0" providerId="ADAL" clId="{C8A974B4-18C1-4BE6-95FD-6D025036FFFE}" dt="2022-02-22T17:25:24.616" v="623" actId="196"/>
          <ac:spMkLst>
            <pc:docMk/>
            <pc:sldMk cId="1891501399" sldId="300"/>
            <ac:spMk id="10" creationId="{E3646811-7187-48F1-A9D3-4AB703D2AFAD}"/>
          </ac:spMkLst>
        </pc:spChg>
        <pc:spChg chg="mod ord">
          <ac:chgData name="Pippa Day" userId="afa68a6f-df78-42ab-80de-d1e6b16154c0" providerId="ADAL" clId="{C8A974B4-18C1-4BE6-95FD-6D025036FFFE}" dt="2022-02-22T17:17:21.961" v="579" actId="20577"/>
          <ac:spMkLst>
            <pc:docMk/>
            <pc:sldMk cId="1891501399" sldId="300"/>
            <ac:spMk id="340" creationId="{00000000-0000-0000-0000-000000000000}"/>
          </ac:spMkLst>
        </pc:spChg>
        <pc:spChg chg="mod ord">
          <ac:chgData name="Pippa Day" userId="afa68a6f-df78-42ab-80de-d1e6b16154c0" providerId="ADAL" clId="{C8A974B4-18C1-4BE6-95FD-6D025036FFFE}" dt="2022-02-22T17:30:35.480" v="723" actId="3626"/>
          <ac:spMkLst>
            <pc:docMk/>
            <pc:sldMk cId="1891501399" sldId="300"/>
            <ac:spMk id="341" creationId="{00000000-0000-0000-0000-000000000000}"/>
          </ac:spMkLst>
        </pc:spChg>
        <pc:spChg chg="mod ord">
          <ac:chgData name="Pippa Day" userId="afa68a6f-df78-42ab-80de-d1e6b16154c0" providerId="ADAL" clId="{C8A974B4-18C1-4BE6-95FD-6D025036FFFE}" dt="2022-02-22T17:24:51.035" v="620" actId="14100"/>
          <ac:spMkLst>
            <pc:docMk/>
            <pc:sldMk cId="1891501399" sldId="300"/>
            <ac:spMk id="342" creationId="{00000000-0000-0000-0000-000000000000}"/>
          </ac:spMkLst>
        </pc:spChg>
        <pc:picChg chg="del">
          <ac:chgData name="Pippa Day" userId="afa68a6f-df78-42ab-80de-d1e6b16154c0" providerId="ADAL" clId="{C8A974B4-18C1-4BE6-95FD-6D025036FFFE}" dt="2022-02-22T17:23:33.345" v="607" actId="478"/>
          <ac:picMkLst>
            <pc:docMk/>
            <pc:sldMk cId="1891501399" sldId="300"/>
            <ac:picMk id="343" creationId="{00000000-0000-0000-0000-000000000000}"/>
          </ac:picMkLst>
        </pc:picChg>
        <pc:picChg chg="del mod">
          <ac:chgData name="Pippa Day" userId="afa68a6f-df78-42ab-80de-d1e6b16154c0" providerId="ADAL" clId="{C8A974B4-18C1-4BE6-95FD-6D025036FFFE}" dt="2022-02-22T17:23:12.318" v="601" actId="478"/>
          <ac:picMkLst>
            <pc:docMk/>
            <pc:sldMk cId="1891501399" sldId="300"/>
            <ac:picMk id="344" creationId="{00000000-0000-0000-0000-000000000000}"/>
          </ac:picMkLst>
        </pc:picChg>
        <pc:cxnChg chg="add del mod">
          <ac:chgData name="Pippa Day" userId="afa68a6f-df78-42ab-80de-d1e6b16154c0" providerId="ADAL" clId="{C8A974B4-18C1-4BE6-95FD-6D025036FFFE}" dt="2022-02-22T17:25:50.370" v="630" actId="478"/>
          <ac:cxnSpMkLst>
            <pc:docMk/>
            <pc:sldMk cId="1891501399" sldId="300"/>
            <ac:cxnSpMk id="8" creationId="{A1A6CECF-7B03-4AA3-9D44-04F749742897}"/>
          </ac:cxnSpMkLst>
        </pc:cxnChg>
        <pc:cxnChg chg="del">
          <ac:chgData name="Pippa Day" userId="afa68a6f-df78-42ab-80de-d1e6b16154c0" providerId="ADAL" clId="{C8A974B4-18C1-4BE6-95FD-6D025036FFFE}" dt="2022-02-22T17:17:35.513" v="581" actId="478"/>
          <ac:cxnSpMkLst>
            <pc:docMk/>
            <pc:sldMk cId="1891501399" sldId="300"/>
            <ac:cxnSpMk id="345" creationId="{00000000-0000-0000-0000-000000000000}"/>
          </ac:cxnSpMkLst>
        </pc:cxnChg>
      </pc:sldChg>
      <pc:sldChg chg="addSp delSp modSp add mod modClrScheme chgLayout">
        <pc:chgData name="Pippa Day" userId="afa68a6f-df78-42ab-80de-d1e6b16154c0" providerId="ADAL" clId="{C8A974B4-18C1-4BE6-95FD-6D025036FFFE}" dt="2022-02-22T17:32:27.557" v="752" actId="1076"/>
        <pc:sldMkLst>
          <pc:docMk/>
          <pc:sldMk cId="3940890408" sldId="301"/>
        </pc:sldMkLst>
        <pc:spChg chg="add del mod">
          <ac:chgData name="Pippa Day" userId="afa68a6f-df78-42ab-80de-d1e6b16154c0" providerId="ADAL" clId="{C8A974B4-18C1-4BE6-95FD-6D025036FFFE}" dt="2022-02-22T17:31:22.461" v="733"/>
          <ac:spMkLst>
            <pc:docMk/>
            <pc:sldMk cId="3940890408" sldId="301"/>
            <ac:spMk id="2" creationId="{38E51398-4BEE-4776-875B-8E476C36443A}"/>
          </ac:spMkLst>
        </pc:spChg>
        <pc:spChg chg="mod ord">
          <ac:chgData name="Pippa Day" userId="afa68a6f-df78-42ab-80de-d1e6b16154c0" providerId="ADAL" clId="{C8A974B4-18C1-4BE6-95FD-6D025036FFFE}" dt="2022-02-22T17:31:22.461" v="733"/>
          <ac:spMkLst>
            <pc:docMk/>
            <pc:sldMk cId="3940890408" sldId="301"/>
            <ac:spMk id="351" creationId="{00000000-0000-0000-0000-000000000000}"/>
          </ac:spMkLst>
        </pc:spChg>
        <pc:spChg chg="mod ord">
          <ac:chgData name="Pippa Day" userId="afa68a6f-df78-42ab-80de-d1e6b16154c0" providerId="ADAL" clId="{C8A974B4-18C1-4BE6-95FD-6D025036FFFE}" dt="2022-02-22T17:31:42.503" v="738" actId="1076"/>
          <ac:spMkLst>
            <pc:docMk/>
            <pc:sldMk cId="3940890408" sldId="301"/>
            <ac:spMk id="352" creationId="{00000000-0000-0000-0000-000000000000}"/>
          </ac:spMkLst>
        </pc:spChg>
        <pc:picChg chg="mod">
          <ac:chgData name="Pippa Day" userId="afa68a6f-df78-42ab-80de-d1e6b16154c0" providerId="ADAL" clId="{C8A974B4-18C1-4BE6-95FD-6D025036FFFE}" dt="2022-02-22T17:32:22.167" v="751" actId="1076"/>
          <ac:picMkLst>
            <pc:docMk/>
            <pc:sldMk cId="3940890408" sldId="301"/>
            <ac:picMk id="357" creationId="{00000000-0000-0000-0000-000000000000}"/>
          </ac:picMkLst>
        </pc:picChg>
        <pc:picChg chg="mod">
          <ac:chgData name="Pippa Day" userId="afa68a6f-df78-42ab-80de-d1e6b16154c0" providerId="ADAL" clId="{C8A974B4-18C1-4BE6-95FD-6D025036FFFE}" dt="2022-02-22T17:32:27.557" v="752" actId="1076"/>
          <ac:picMkLst>
            <pc:docMk/>
            <pc:sldMk cId="3940890408" sldId="301"/>
            <ac:picMk id="358" creationId="{00000000-0000-0000-0000-000000000000}"/>
          </ac:picMkLst>
        </pc:picChg>
        <pc:picChg chg="mod">
          <ac:chgData name="Pippa Day" userId="afa68a6f-df78-42ab-80de-d1e6b16154c0" providerId="ADAL" clId="{C8A974B4-18C1-4BE6-95FD-6D025036FFFE}" dt="2022-02-22T17:32:20.179" v="750" actId="1076"/>
          <ac:picMkLst>
            <pc:docMk/>
            <pc:sldMk cId="3940890408" sldId="301"/>
            <ac:picMk id="359" creationId="{00000000-0000-0000-0000-000000000000}"/>
          </ac:picMkLst>
        </pc:picChg>
        <pc:picChg chg="mod">
          <ac:chgData name="Pippa Day" userId="afa68a6f-df78-42ab-80de-d1e6b16154c0" providerId="ADAL" clId="{C8A974B4-18C1-4BE6-95FD-6D025036FFFE}" dt="2022-02-22T17:32:16.951" v="749" actId="1076"/>
          <ac:picMkLst>
            <pc:docMk/>
            <pc:sldMk cId="3940890408" sldId="301"/>
            <ac:picMk id="360" creationId="{00000000-0000-0000-0000-000000000000}"/>
          </ac:picMkLst>
        </pc:picChg>
      </pc:sldChg>
      <pc:sldChg chg="modSp add mod modClrScheme chgLayout modNotesTx">
        <pc:chgData name="Pippa Day" userId="afa68a6f-df78-42ab-80de-d1e6b16154c0" providerId="ADAL" clId="{C8A974B4-18C1-4BE6-95FD-6D025036FFFE}" dt="2022-04-07T13:57:59.199" v="918" actId="700"/>
        <pc:sldMkLst>
          <pc:docMk/>
          <pc:sldMk cId="3474558268" sldId="302"/>
        </pc:sldMkLst>
        <pc:spChg chg="mod">
          <ac:chgData name="Pippa Day" userId="afa68a6f-df78-42ab-80de-d1e6b16154c0" providerId="ADAL" clId="{C8A974B4-18C1-4BE6-95FD-6D025036FFFE}" dt="2022-02-22T17:33:18.084" v="760" actId="207"/>
          <ac:spMkLst>
            <pc:docMk/>
            <pc:sldMk cId="3474558268" sldId="302"/>
            <ac:spMk id="175" creationId="{00000000-0000-0000-0000-000000000000}"/>
          </ac:spMkLst>
        </pc:spChg>
        <pc:spChg chg="mod">
          <ac:chgData name="Pippa Day" userId="afa68a6f-df78-42ab-80de-d1e6b16154c0" providerId="ADAL" clId="{C8A974B4-18C1-4BE6-95FD-6D025036FFFE}" dt="2022-02-22T17:32:55.828" v="758"/>
          <ac:spMkLst>
            <pc:docMk/>
            <pc:sldMk cId="3474558268" sldId="302"/>
            <ac:spMk id="177" creationId="{00000000-0000-0000-0000-000000000000}"/>
          </ac:spMkLst>
        </pc:spChg>
        <pc:spChg chg="mod ord">
          <ac:chgData name="Pippa Day" userId="afa68a6f-df78-42ab-80de-d1e6b16154c0" providerId="ADAL" clId="{C8A974B4-18C1-4BE6-95FD-6D025036FFFE}" dt="2022-04-07T13:57:59.199" v="918" actId="700"/>
          <ac:spMkLst>
            <pc:docMk/>
            <pc:sldMk cId="3474558268" sldId="302"/>
            <ac:spMk id="178" creationId="{00000000-0000-0000-0000-000000000000}"/>
          </ac:spMkLst>
        </pc:spChg>
      </pc:sldChg>
      <pc:sldMasterChg chg="delSldLayout modSldLayout">
        <pc:chgData name="Pippa Day" userId="afa68a6f-df78-42ab-80de-d1e6b16154c0" providerId="ADAL" clId="{C8A974B4-18C1-4BE6-95FD-6D025036FFFE}" dt="2022-02-22T17:35:21.172" v="781" actId="403"/>
        <pc:sldMasterMkLst>
          <pc:docMk/>
          <pc:sldMasterMk cId="2573409127" sldId="2147483648"/>
        </pc:sldMasterMkLst>
        <pc:sldLayoutChg chg="del">
          <pc:chgData name="Pippa Day" userId="afa68a6f-df78-42ab-80de-d1e6b16154c0" providerId="ADAL" clId="{C8A974B4-18C1-4BE6-95FD-6D025036FFFE}" dt="2022-02-22T17:34:43.623" v="775" actId="2696"/>
          <pc:sldLayoutMkLst>
            <pc:docMk/>
            <pc:sldMasterMk cId="2573409127" sldId="2147483648"/>
            <pc:sldLayoutMk cId="1135648866" sldId="2147483649"/>
          </pc:sldLayoutMkLst>
        </pc:sldLayoutChg>
        <pc:sldLayoutChg chg="addSp delSp modSp mod">
          <pc:chgData name="Pippa Day" userId="afa68a6f-df78-42ab-80de-d1e6b16154c0" providerId="ADAL" clId="{C8A974B4-18C1-4BE6-95FD-6D025036FFFE}" dt="2022-02-22T17:35:21.172" v="781" actId="403"/>
          <pc:sldLayoutMkLst>
            <pc:docMk/>
            <pc:sldMasterMk cId="2573409127" sldId="2147483648"/>
            <pc:sldLayoutMk cId="3432672965" sldId="2147483660"/>
          </pc:sldLayoutMkLst>
          <pc:spChg chg="del">
            <ac:chgData name="Pippa Day" userId="afa68a6f-df78-42ab-80de-d1e6b16154c0" providerId="ADAL" clId="{C8A974B4-18C1-4BE6-95FD-6D025036FFFE}" dt="2022-02-22T17:35:11.555" v="777" actId="478"/>
            <ac:spMkLst>
              <pc:docMk/>
              <pc:sldMasterMk cId="2573409127" sldId="2147483648"/>
              <pc:sldLayoutMk cId="3432672965" sldId="2147483660"/>
              <ac:spMk id="2" creationId="{36329B09-8607-477A-BAE7-A02054AD2B8B}"/>
            </ac:spMkLst>
          </pc:spChg>
          <pc:spChg chg="del">
            <ac:chgData name="Pippa Day" userId="afa68a6f-df78-42ab-80de-d1e6b16154c0" providerId="ADAL" clId="{C8A974B4-18C1-4BE6-95FD-6D025036FFFE}" dt="2022-02-22T17:35:10.765" v="776" actId="478"/>
            <ac:spMkLst>
              <pc:docMk/>
              <pc:sldMasterMk cId="2573409127" sldId="2147483648"/>
              <pc:sldLayoutMk cId="3432672965" sldId="2147483660"/>
              <ac:spMk id="3" creationId="{9479E25B-6016-406A-A3BE-E265DA4CD3B8}"/>
            </ac:spMkLst>
          </pc:spChg>
          <pc:spChg chg="add mod">
            <ac:chgData name="Pippa Day" userId="afa68a6f-df78-42ab-80de-d1e6b16154c0" providerId="ADAL" clId="{C8A974B4-18C1-4BE6-95FD-6D025036FFFE}" dt="2022-02-22T17:35:21.172" v="781" actId="403"/>
            <ac:spMkLst>
              <pc:docMk/>
              <pc:sldMasterMk cId="2573409127" sldId="2147483648"/>
              <pc:sldLayoutMk cId="3432672965" sldId="2147483660"/>
              <ac:spMk id="6" creationId="{F5DC0049-FDAD-4653-A236-C8F78A561D69}"/>
            </ac:spMkLst>
          </pc:spChg>
          <pc:picChg chg="add mod">
            <ac:chgData name="Pippa Day" userId="afa68a6f-df78-42ab-80de-d1e6b16154c0" providerId="ADAL" clId="{C8A974B4-18C1-4BE6-95FD-6D025036FFFE}" dt="2022-02-22T17:35:12.385" v="778"/>
            <ac:picMkLst>
              <pc:docMk/>
              <pc:sldMasterMk cId="2573409127" sldId="2147483648"/>
              <pc:sldLayoutMk cId="3432672965" sldId="2147483660"/>
              <ac:picMk id="7" creationId="{EBEEF570-2AD1-442B-8158-1F36F69F597F}"/>
            </ac:picMkLst>
          </pc:picChg>
          <pc:picChg chg="add mod">
            <ac:chgData name="Pippa Day" userId="afa68a6f-df78-42ab-80de-d1e6b16154c0" providerId="ADAL" clId="{C8A974B4-18C1-4BE6-95FD-6D025036FFFE}" dt="2022-02-22T17:35:12.385" v="778"/>
            <ac:picMkLst>
              <pc:docMk/>
              <pc:sldMasterMk cId="2573409127" sldId="2147483648"/>
              <pc:sldLayoutMk cId="3432672965" sldId="2147483660"/>
              <ac:picMk id="8" creationId="{CE572505-5EC9-43B9-AF01-A3CC166247D3}"/>
            </ac:picMkLst>
          </pc:picChg>
          <pc:picChg chg="add mod">
            <ac:chgData name="Pippa Day" userId="afa68a6f-df78-42ab-80de-d1e6b16154c0" providerId="ADAL" clId="{C8A974B4-18C1-4BE6-95FD-6D025036FFFE}" dt="2022-02-22T17:35:12.385" v="778"/>
            <ac:picMkLst>
              <pc:docMk/>
              <pc:sldMasterMk cId="2573409127" sldId="2147483648"/>
              <pc:sldLayoutMk cId="3432672965" sldId="2147483660"/>
              <ac:picMk id="9" creationId="{4527F102-CD9E-454B-AA11-44E1E3A1D487}"/>
            </ac:picMkLst>
          </pc:picChg>
          <pc:picChg chg="add mod">
            <ac:chgData name="Pippa Day" userId="afa68a6f-df78-42ab-80de-d1e6b16154c0" providerId="ADAL" clId="{C8A974B4-18C1-4BE6-95FD-6D025036FFFE}" dt="2022-02-22T17:35:12.385" v="778"/>
            <ac:picMkLst>
              <pc:docMk/>
              <pc:sldMasterMk cId="2573409127" sldId="2147483648"/>
              <pc:sldLayoutMk cId="3432672965" sldId="2147483660"/>
              <ac:picMk id="10" creationId="{230FE4CE-E533-4D7A-9147-4E4EC3B1BF51}"/>
            </ac:picMkLst>
          </pc:picChg>
          <pc:picChg chg="add mod">
            <ac:chgData name="Pippa Day" userId="afa68a6f-df78-42ab-80de-d1e6b16154c0" providerId="ADAL" clId="{C8A974B4-18C1-4BE6-95FD-6D025036FFFE}" dt="2022-02-22T17:35:12.385" v="778"/>
            <ac:picMkLst>
              <pc:docMk/>
              <pc:sldMasterMk cId="2573409127" sldId="2147483648"/>
              <pc:sldLayoutMk cId="3432672965" sldId="2147483660"/>
              <ac:picMk id="11" creationId="{373A1BD5-C191-4B67-B574-96CB2D91986F}"/>
            </ac:picMkLst>
          </pc:picChg>
        </pc:sldLayoutChg>
        <pc:sldLayoutChg chg="del">
          <pc:chgData name="Pippa Day" userId="afa68a6f-df78-42ab-80de-d1e6b16154c0" providerId="ADAL" clId="{C8A974B4-18C1-4BE6-95FD-6D025036FFFE}" dt="2022-02-22T17:34:37.905" v="774" actId="2696"/>
          <pc:sldLayoutMkLst>
            <pc:docMk/>
            <pc:sldMasterMk cId="2573409127" sldId="2147483648"/>
            <pc:sldLayoutMk cId="3189896170" sldId="2147483662"/>
          </pc:sldLayoutMkLst>
        </pc:sldLayoutChg>
        <pc:sldLayoutChg chg="del">
          <pc:chgData name="Pippa Day" userId="afa68a6f-df78-42ab-80de-d1e6b16154c0" providerId="ADAL" clId="{C8A974B4-18C1-4BE6-95FD-6D025036FFFE}" dt="2022-02-22T17:34:33.716" v="773" actId="2696"/>
          <pc:sldLayoutMkLst>
            <pc:docMk/>
            <pc:sldMasterMk cId="2573409127" sldId="2147483648"/>
            <pc:sldLayoutMk cId="2104583812" sldId="2147483665"/>
          </pc:sldLayoutMkLst>
        </pc:sldLayoutChg>
        <pc:sldLayoutChg chg="del">
          <pc:chgData name="Pippa Day" userId="afa68a6f-df78-42ab-80de-d1e6b16154c0" providerId="ADAL" clId="{C8A974B4-18C1-4BE6-95FD-6D025036FFFE}" dt="2022-02-22T17:34:26.425" v="772" actId="2696"/>
          <pc:sldLayoutMkLst>
            <pc:docMk/>
            <pc:sldMasterMk cId="2573409127" sldId="2147483648"/>
            <pc:sldLayoutMk cId="4288885190" sldId="2147483667"/>
          </pc:sldLayoutMkLst>
        </pc:sldLayoutChg>
        <pc:sldLayoutChg chg="del">
          <pc:chgData name="Pippa Day" userId="afa68a6f-df78-42ab-80de-d1e6b16154c0" providerId="ADAL" clId="{C8A974B4-18C1-4BE6-95FD-6D025036FFFE}" dt="2022-02-22T17:34:22.330" v="767" actId="2696"/>
          <pc:sldLayoutMkLst>
            <pc:docMk/>
            <pc:sldMasterMk cId="2573409127" sldId="2147483648"/>
            <pc:sldLayoutMk cId="2269631422" sldId="2147483669"/>
          </pc:sldLayoutMkLst>
        </pc:sldLayoutChg>
        <pc:sldLayoutChg chg="del">
          <pc:chgData name="Pippa Day" userId="afa68a6f-df78-42ab-80de-d1e6b16154c0" providerId="ADAL" clId="{C8A974B4-18C1-4BE6-95FD-6D025036FFFE}" dt="2022-02-22T17:34:22.330" v="768" actId="2696"/>
          <pc:sldLayoutMkLst>
            <pc:docMk/>
            <pc:sldMasterMk cId="2573409127" sldId="2147483648"/>
            <pc:sldLayoutMk cId="4061099674" sldId="2147483670"/>
          </pc:sldLayoutMkLst>
        </pc:sldLayoutChg>
        <pc:sldLayoutChg chg="del">
          <pc:chgData name="Pippa Day" userId="afa68a6f-df78-42ab-80de-d1e6b16154c0" providerId="ADAL" clId="{C8A974B4-18C1-4BE6-95FD-6D025036FFFE}" dt="2022-02-22T17:34:22.346" v="769" actId="2696"/>
          <pc:sldLayoutMkLst>
            <pc:docMk/>
            <pc:sldMasterMk cId="2573409127" sldId="2147483648"/>
            <pc:sldLayoutMk cId="1162717390" sldId="2147483671"/>
          </pc:sldLayoutMkLst>
        </pc:sldLayoutChg>
        <pc:sldLayoutChg chg="del">
          <pc:chgData name="Pippa Day" userId="afa68a6f-df78-42ab-80de-d1e6b16154c0" providerId="ADAL" clId="{C8A974B4-18C1-4BE6-95FD-6D025036FFFE}" dt="2022-02-22T17:34:22.346" v="770" actId="2696"/>
          <pc:sldLayoutMkLst>
            <pc:docMk/>
            <pc:sldMasterMk cId="2573409127" sldId="2147483648"/>
            <pc:sldLayoutMk cId="3595905710" sldId="2147483672"/>
          </pc:sldLayoutMkLst>
        </pc:sldLayoutChg>
        <pc:sldLayoutChg chg="del">
          <pc:chgData name="Pippa Day" userId="afa68a6f-df78-42ab-80de-d1e6b16154c0" providerId="ADAL" clId="{C8A974B4-18C1-4BE6-95FD-6D025036FFFE}" dt="2022-02-22T17:34:22.346" v="771" actId="2696"/>
          <pc:sldLayoutMkLst>
            <pc:docMk/>
            <pc:sldMasterMk cId="2573409127" sldId="2147483648"/>
            <pc:sldLayoutMk cId="3852487098" sldId="2147483673"/>
          </pc:sldLayoutMkLst>
        </pc:sldLayoutChg>
        <pc:sldLayoutChg chg="del">
          <pc:chgData name="Pippa Day" userId="afa68a6f-df78-42ab-80de-d1e6b16154c0" providerId="ADAL" clId="{C8A974B4-18C1-4BE6-95FD-6D025036FFFE}" dt="2022-02-22T17:30:46.863" v="724" actId="47"/>
          <pc:sldLayoutMkLst>
            <pc:docMk/>
            <pc:sldMasterMk cId="2573409127" sldId="2147483648"/>
            <pc:sldLayoutMk cId="867834140" sldId="2147483674"/>
          </pc:sldLayoutMkLst>
        </pc:sldLayoutChg>
        <pc:sldLayoutChg chg="del">
          <pc:chgData name="Pippa Day" userId="afa68a6f-df78-42ab-80de-d1e6b16154c0" providerId="ADAL" clId="{C8A974B4-18C1-4BE6-95FD-6D025036FFFE}" dt="2022-02-22T16:55:32.184" v="182" actId="47"/>
          <pc:sldLayoutMkLst>
            <pc:docMk/>
            <pc:sldMasterMk cId="2573409127" sldId="2147483648"/>
            <pc:sldLayoutMk cId="873776031" sldId="214748367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3FDDF-BD04-4205-9801-ED4485645E08}" type="datetimeFigureOut">
              <a:rPr lang="en-GB" smtClean="0"/>
              <a:t>07/04/2022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10765-B836-4019-A549-DBE057807E7F}" type="slidenum">
              <a:rPr lang="en-GB" smtClean="0"/>
              <a:t>‹#›</a:t>
            </a:fld>
            <a:endParaRPr lang="en-GB"/>
          </a:p>
        </p:txBody>
      </p:sp>
    </p:spTree>
    <p:extLst>
      <p:ext uri="{BB962C8B-B14F-4D97-AF65-F5344CB8AC3E}">
        <p14:creationId xmlns:p14="http://schemas.microsoft.com/office/powerpoint/2010/main" val="96344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learn.g2.com/social-media-market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ocs.google.com/document/d/1zpBaySbwhy_GYJokSJxGtGiI5cOUa3ua/edit?rtpof=tru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d768966aeb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d768966aeb_0_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Merriweather"/>
              <a:ea typeface="Merriweather"/>
              <a:cs typeface="Merriweather"/>
              <a:sym typeface="Merriweathe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15000"/>
              </a:lnSpc>
              <a:spcBef>
                <a:spcPts val="1400"/>
              </a:spcBef>
              <a:spcAft>
                <a:spcPts val="0"/>
              </a:spcAft>
              <a:buClr>
                <a:srgbClr val="212121"/>
              </a:buClr>
              <a:buSzPts val="1200"/>
              <a:buChar char="●"/>
            </a:pPr>
            <a:r>
              <a:rPr lang="en-GB" dirty="0">
                <a:highlight>
                  <a:srgbClr val="FFFFFF"/>
                </a:highlight>
                <a:latin typeface="Century Gothic"/>
                <a:ea typeface="Century Gothic"/>
                <a:cs typeface="Century Gothic"/>
                <a:sym typeface="Century Gothic"/>
              </a:rPr>
              <a:t>The </a:t>
            </a:r>
            <a:r>
              <a:rPr lang="en-GB" b="1" dirty="0">
                <a:highlight>
                  <a:srgbClr val="FFFFFF"/>
                </a:highlight>
                <a:latin typeface="Century Gothic"/>
                <a:ea typeface="Century Gothic"/>
                <a:cs typeface="Century Gothic"/>
                <a:sym typeface="Century Gothic"/>
              </a:rPr>
              <a:t>bystander effect</a:t>
            </a:r>
            <a:r>
              <a:rPr lang="en-GB" dirty="0">
                <a:highlight>
                  <a:srgbClr val="FFFFFF"/>
                </a:highlight>
                <a:latin typeface="Century Gothic"/>
                <a:ea typeface="Century Gothic"/>
                <a:cs typeface="Century Gothic"/>
                <a:sym typeface="Century Gothic"/>
              </a:rPr>
              <a:t> (or bystander apathy) occurs when the presence of others discourages an individual from intervening in an emergency situation or when a person is in distress.</a:t>
            </a:r>
          </a:p>
          <a:p>
            <a:pPr marL="457200" lvl="0" indent="-317500" algn="l" rtl="0">
              <a:lnSpc>
                <a:spcPct val="115000"/>
              </a:lnSpc>
              <a:spcBef>
                <a:spcPts val="0"/>
              </a:spcBef>
              <a:spcAft>
                <a:spcPts val="0"/>
              </a:spcAft>
              <a:buSzPts val="1400"/>
              <a:buFont typeface="Century Gothic"/>
              <a:buChar char="●"/>
            </a:pPr>
            <a:r>
              <a:rPr lang="en-GB" dirty="0">
                <a:solidFill>
                  <a:srgbClr val="212121"/>
                </a:solidFill>
                <a:highlight>
                  <a:schemeClr val="lt1"/>
                </a:highlight>
                <a:latin typeface="Century Gothic"/>
                <a:ea typeface="Century Gothic"/>
                <a:cs typeface="Century Gothic"/>
                <a:sym typeface="Century Gothic"/>
              </a:rPr>
              <a:t>When an emergency situation occurs, observers are more likely to take action if there are few or no other witnesses. </a:t>
            </a:r>
            <a:endParaRPr lang="en-GB" dirty="0">
              <a:highlight>
                <a:srgbClr val="FFFFFF"/>
              </a:highlight>
              <a:latin typeface="Century Gothic"/>
              <a:ea typeface="Century Gothic"/>
              <a:cs typeface="Century Gothic"/>
              <a:sym typeface="Century Gothic"/>
            </a:endParaRPr>
          </a:p>
          <a:p>
            <a:pPr marL="457200" lvl="0" indent="-304800" algn="l" rtl="0">
              <a:lnSpc>
                <a:spcPct val="115000"/>
              </a:lnSpc>
              <a:spcBef>
                <a:spcPts val="0"/>
              </a:spcBef>
              <a:spcAft>
                <a:spcPts val="0"/>
              </a:spcAft>
              <a:buClr>
                <a:srgbClr val="212121"/>
              </a:buClr>
              <a:buSzPts val="1200"/>
              <a:buChar char="●"/>
            </a:pPr>
            <a:r>
              <a:rPr lang="en-GB" dirty="0">
                <a:solidFill>
                  <a:srgbClr val="212121"/>
                </a:solidFill>
                <a:highlight>
                  <a:srgbClr val="FFFFFF"/>
                </a:highlight>
                <a:latin typeface="Century Gothic"/>
                <a:ea typeface="Century Gothic"/>
                <a:cs typeface="Century Gothic"/>
                <a:sym typeface="Century Gothic"/>
              </a:rPr>
              <a:t>Being part of a crowd has the effect that no single person has to take responsibility for an action (or inaction).</a:t>
            </a:r>
          </a:p>
          <a:p>
            <a:pPr marL="457200" lvl="0" indent="-304800" algn="l" rtl="0">
              <a:lnSpc>
                <a:spcPct val="115000"/>
              </a:lnSpc>
              <a:spcBef>
                <a:spcPts val="0"/>
              </a:spcBef>
              <a:spcAft>
                <a:spcPts val="0"/>
              </a:spcAft>
              <a:buClr>
                <a:srgbClr val="212121"/>
              </a:buClr>
              <a:buSzPts val="1200"/>
              <a:buChar char="●"/>
            </a:pPr>
            <a:r>
              <a:rPr lang="en-GB" dirty="0">
                <a:solidFill>
                  <a:srgbClr val="212121"/>
                </a:solidFill>
                <a:highlight>
                  <a:schemeClr val="lt1"/>
                </a:highlight>
                <a:latin typeface="Century Gothic"/>
                <a:ea typeface="Century Gothic"/>
                <a:cs typeface="Century Gothic"/>
                <a:sym typeface="Century Gothic"/>
              </a:rPr>
              <a:t>People assume that someone else will intervene, they don’t know how to take action, or feel ‘it’s not my responsibility’, fear escalation, etc. and therefore delegate responsibility to others.</a:t>
            </a:r>
            <a:endParaRPr lang="en-GB" dirty="0">
              <a:solidFill>
                <a:srgbClr val="212121"/>
              </a:solidFill>
              <a:highlight>
                <a:srgbClr val="FFFFFF"/>
              </a:highlight>
              <a:latin typeface="Century Gothic"/>
              <a:ea typeface="Century Gothic"/>
              <a:cs typeface="Century Gothic"/>
              <a:sym typeface="Century Gothic"/>
            </a:endParaRP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a:t>
            </a:fld>
            <a:endParaRPr/>
          </a:p>
        </p:txBody>
      </p:sp>
    </p:spTree>
    <p:extLst>
      <p:ext uri="{BB962C8B-B14F-4D97-AF65-F5344CB8AC3E}">
        <p14:creationId xmlns:p14="http://schemas.microsoft.com/office/powerpoint/2010/main" val="1379726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just" rtl="0">
              <a:lnSpc>
                <a:spcPct val="115000"/>
              </a:lnSpc>
              <a:spcBef>
                <a:spcPts val="0"/>
              </a:spcBef>
              <a:spcAft>
                <a:spcPts val="0"/>
              </a:spcAft>
              <a:buSzPts val="1200"/>
              <a:buFont typeface="Century Gothic"/>
              <a:buChar char="●"/>
            </a:pPr>
            <a:r>
              <a:rPr lang="en-GB" dirty="0">
                <a:latin typeface="Century Gothic"/>
                <a:ea typeface="Century Gothic"/>
                <a:cs typeface="Century Gothic"/>
                <a:sym typeface="Century Gothic"/>
              </a:rPr>
              <a:t>Many activist groups, like Hollaback!, see bystander intervention as a key form of activism for challenging sexual and gender-based violence and other forms of injustice like </a:t>
            </a:r>
            <a:r>
              <a:rPr lang="en-GB" dirty="0" err="1">
                <a:latin typeface="Century Gothic"/>
                <a:ea typeface="Century Gothic"/>
                <a:cs typeface="Century Gothic"/>
                <a:sym typeface="Century Gothic"/>
              </a:rPr>
              <a:t>racisim</a:t>
            </a:r>
            <a:r>
              <a:rPr lang="en-GB" dirty="0">
                <a:latin typeface="Century Gothic"/>
                <a:ea typeface="Century Gothic"/>
                <a:cs typeface="Century Gothic"/>
                <a:sym typeface="Century Gothic"/>
              </a:rPr>
              <a:t>. Hollaback! is an activist group that began in New York as a story-sharing blog to resist street harassment. It quickly expanded into a global movement which now tackles all forms of harassment including digital harassment. </a:t>
            </a:r>
            <a:r>
              <a:rPr lang="en-GB" dirty="0" err="1">
                <a:latin typeface="Century Gothic"/>
                <a:ea typeface="Century Gothic"/>
                <a:cs typeface="Century Gothic"/>
                <a:sym typeface="Century Gothic"/>
              </a:rPr>
              <a:t>Hollaback!’s</a:t>
            </a:r>
            <a:r>
              <a:rPr lang="en-GB" dirty="0">
                <a:latin typeface="Century Gothic"/>
                <a:ea typeface="Century Gothic"/>
                <a:cs typeface="Century Gothic"/>
                <a:sym typeface="Century Gothic"/>
              </a:rPr>
              <a:t> </a:t>
            </a:r>
            <a:r>
              <a:rPr lang="en-GB" dirty="0" err="1">
                <a:latin typeface="Century Gothic"/>
                <a:ea typeface="Century Gothic"/>
                <a:cs typeface="Century Gothic"/>
                <a:sym typeface="Century Gothic"/>
              </a:rPr>
              <a:t>HeartMob</a:t>
            </a:r>
            <a:r>
              <a:rPr lang="en-GB" dirty="0">
                <a:latin typeface="Century Gothic"/>
                <a:ea typeface="Century Gothic"/>
                <a:cs typeface="Century Gothic"/>
                <a:sym typeface="Century Gothic"/>
              </a:rPr>
              <a:t> platform seeks to help online victim-survivors of digital harassment and abuse.</a:t>
            </a:r>
          </a:p>
          <a:p>
            <a:pPr marL="457200" lvl="0" indent="-304800" algn="just" rtl="0">
              <a:lnSpc>
                <a:spcPct val="115000"/>
              </a:lnSpc>
              <a:spcBef>
                <a:spcPts val="0"/>
              </a:spcBef>
              <a:spcAft>
                <a:spcPts val="0"/>
              </a:spcAft>
              <a:buClr>
                <a:schemeClr val="dk1"/>
              </a:buClr>
              <a:buSzPts val="1200"/>
              <a:buFont typeface="Century Gothic"/>
              <a:buChar char="●"/>
            </a:pPr>
            <a:r>
              <a:rPr lang="en-GB" b="1" dirty="0">
                <a:latin typeface="Century Gothic"/>
                <a:ea typeface="Century Gothic"/>
                <a:cs typeface="Century Gothic"/>
                <a:sym typeface="Century Gothic"/>
              </a:rPr>
              <a:t>Hollaback!</a:t>
            </a:r>
            <a:r>
              <a:rPr lang="en-GB" dirty="0">
                <a:latin typeface="Century Gothic"/>
                <a:ea typeface="Century Gothic"/>
                <a:cs typeface="Century Gothic"/>
                <a:sym typeface="Century Gothic"/>
              </a:rPr>
              <a:t> has been developing tools since 2012 to help people intervene when they witness street harassment. </a:t>
            </a:r>
            <a:r>
              <a:rPr lang="en-GB" b="1" dirty="0">
                <a:latin typeface="Century Gothic"/>
                <a:ea typeface="Century Gothic"/>
                <a:cs typeface="Century Gothic"/>
                <a:sym typeface="Century Gothic"/>
              </a:rPr>
              <a:t>Street harassment and </a:t>
            </a:r>
            <a:r>
              <a:rPr lang="en-GB" b="1" dirty="0">
                <a:highlight>
                  <a:srgbClr val="FFFFFF"/>
                </a:highlight>
                <a:latin typeface="Century Gothic"/>
                <a:ea typeface="Century Gothic"/>
                <a:cs typeface="Century Gothic"/>
                <a:sym typeface="Century Gothic"/>
              </a:rPr>
              <a:t>gender discrimination</a:t>
            </a:r>
            <a:r>
              <a:rPr lang="en-GB" dirty="0">
                <a:highlight>
                  <a:srgbClr val="FFFFFF"/>
                </a:highlight>
                <a:latin typeface="Century Gothic"/>
                <a:ea typeface="Century Gothic"/>
                <a:cs typeface="Century Gothic"/>
                <a:sym typeface="Century Gothic"/>
              </a:rPr>
              <a:t> are huge societal issues that need to be addressed and </a:t>
            </a:r>
            <a:r>
              <a:rPr lang="en-GB" b="1" dirty="0">
                <a:highlight>
                  <a:srgbClr val="FFFFFF"/>
                </a:highlight>
                <a:latin typeface="Century Gothic"/>
                <a:ea typeface="Century Gothic"/>
                <a:cs typeface="Century Gothic"/>
                <a:sym typeface="Century Gothic"/>
              </a:rPr>
              <a:t>we all have a responsibility to do something about them, but too often we freeze</a:t>
            </a:r>
            <a:r>
              <a:rPr lang="en-GB" dirty="0">
                <a:highlight>
                  <a:srgbClr val="FFFFFF"/>
                </a:highlight>
                <a:latin typeface="Century Gothic"/>
                <a:ea typeface="Century Gothic"/>
                <a:cs typeface="Century Gothic"/>
                <a:sym typeface="Century Gothic"/>
              </a:rPr>
              <a:t> because we don’t know what to do. Hollaback! has trained 32,600 people in bystander intervention using their </a:t>
            </a:r>
            <a:r>
              <a:rPr lang="en-GB" b="1" dirty="0">
                <a:highlight>
                  <a:srgbClr val="FFFFFF"/>
                </a:highlight>
                <a:latin typeface="Century Gothic"/>
                <a:ea typeface="Century Gothic"/>
                <a:cs typeface="Century Gothic"/>
                <a:sym typeface="Century Gothic"/>
              </a:rPr>
              <a:t>5Ds to safe intervention: Distract, Delegate, Document, Delay and Direct.</a:t>
            </a:r>
          </a:p>
          <a:p>
            <a:pPr marL="457200" lvl="0" indent="-304800" algn="l" rtl="0">
              <a:lnSpc>
                <a:spcPct val="115000"/>
              </a:lnSpc>
              <a:spcBef>
                <a:spcPts val="0"/>
              </a:spcBef>
              <a:spcAft>
                <a:spcPts val="0"/>
              </a:spcAft>
              <a:buClr>
                <a:schemeClr val="dk1"/>
              </a:buClr>
              <a:buSzPts val="1200"/>
              <a:buFont typeface="Century Gothic"/>
              <a:buChar char="●"/>
            </a:pPr>
            <a:r>
              <a:rPr lang="en-GB" dirty="0">
                <a:highlight>
                  <a:srgbClr val="FFFFFF"/>
                </a:highlight>
                <a:latin typeface="Century Gothic"/>
                <a:ea typeface="Century Gothic"/>
                <a:cs typeface="Century Gothic"/>
                <a:sym typeface="Century Gothic"/>
              </a:rPr>
              <a:t>Being an </a:t>
            </a:r>
            <a:r>
              <a:rPr lang="en-GB" b="1" dirty="0">
                <a:highlight>
                  <a:srgbClr val="FFFFFF"/>
                </a:highlight>
                <a:latin typeface="Century Gothic"/>
                <a:ea typeface="Century Gothic"/>
                <a:cs typeface="Century Gothic"/>
                <a:sym typeface="Century Gothic"/>
              </a:rPr>
              <a:t>active bystander </a:t>
            </a:r>
            <a:r>
              <a:rPr lang="en-GB" dirty="0">
                <a:highlight>
                  <a:srgbClr val="FFFFFF"/>
                </a:highlight>
                <a:latin typeface="Century Gothic"/>
                <a:ea typeface="Century Gothic"/>
                <a:cs typeface="Century Gothic"/>
                <a:sym typeface="Century Gothic"/>
              </a:rPr>
              <a:t>means</a:t>
            </a:r>
            <a:r>
              <a:rPr lang="en-GB" b="1" dirty="0">
                <a:highlight>
                  <a:srgbClr val="FFFFFF"/>
                </a:highlight>
                <a:latin typeface="Century Gothic"/>
                <a:ea typeface="Century Gothic"/>
                <a:cs typeface="Century Gothic"/>
                <a:sym typeface="Century Gothic"/>
              </a:rPr>
              <a:t> being aware </a:t>
            </a:r>
            <a:r>
              <a:rPr lang="en-GB" dirty="0">
                <a:highlight>
                  <a:srgbClr val="FFFFFF"/>
                </a:highlight>
                <a:latin typeface="Century Gothic"/>
                <a:ea typeface="Century Gothic"/>
                <a:cs typeface="Century Gothic"/>
                <a:sym typeface="Century Gothic"/>
              </a:rPr>
              <a:t>of when someone’s behaviour is inappropriate or threatening (online or offline)</a:t>
            </a:r>
            <a:r>
              <a:rPr lang="en-GB" b="1" dirty="0">
                <a:highlight>
                  <a:srgbClr val="FFFFFF"/>
                </a:highlight>
                <a:latin typeface="Century Gothic"/>
                <a:ea typeface="Century Gothic"/>
                <a:cs typeface="Century Gothic"/>
                <a:sym typeface="Century Gothic"/>
              </a:rPr>
              <a:t> and choosing to challenge it. If you do not feel comfortable doing this directly</a:t>
            </a:r>
            <a:r>
              <a:rPr lang="en-GB" dirty="0">
                <a:highlight>
                  <a:srgbClr val="FFFFFF"/>
                </a:highlight>
                <a:latin typeface="Century Gothic"/>
                <a:ea typeface="Century Gothic"/>
                <a:cs typeface="Century Gothic"/>
                <a:sym typeface="Century Gothic"/>
              </a:rPr>
              <a:t>, then</a:t>
            </a:r>
            <a:r>
              <a:rPr lang="en-GB" b="1" dirty="0">
                <a:highlight>
                  <a:srgbClr val="FFFFFF"/>
                </a:highlight>
                <a:latin typeface="Century Gothic"/>
                <a:ea typeface="Century Gothic"/>
                <a:cs typeface="Century Gothic"/>
                <a:sym typeface="Century Gothic"/>
              </a:rPr>
              <a:t> get someone to help you</a:t>
            </a:r>
            <a:r>
              <a:rPr lang="en-GB" dirty="0">
                <a:highlight>
                  <a:srgbClr val="FFFFFF"/>
                </a:highlight>
                <a:latin typeface="Century Gothic"/>
                <a:ea typeface="Century Gothic"/>
                <a:cs typeface="Century Gothic"/>
                <a:sym typeface="Century Gothic"/>
              </a:rPr>
              <a:t> such as a friend or someone in authority.</a:t>
            </a:r>
          </a:p>
          <a:p>
            <a:pPr marL="457200" lvl="0" indent="-304800" algn="l" rtl="0">
              <a:lnSpc>
                <a:spcPct val="115000"/>
              </a:lnSpc>
              <a:spcBef>
                <a:spcPts val="0"/>
              </a:spcBef>
              <a:spcAft>
                <a:spcPts val="0"/>
              </a:spcAft>
              <a:buClr>
                <a:schemeClr val="dk1"/>
              </a:buClr>
              <a:buSzPts val="1200"/>
              <a:buFont typeface="Century Gothic"/>
              <a:buChar char="●"/>
            </a:pPr>
            <a:r>
              <a:rPr lang="en-GB" b="1" dirty="0">
                <a:highlight>
                  <a:srgbClr val="FFFFFF"/>
                </a:highlight>
                <a:latin typeface="Century Gothic"/>
                <a:ea typeface="Century Gothic"/>
                <a:cs typeface="Century Gothic"/>
                <a:sym typeface="Century Gothic"/>
              </a:rPr>
              <a:t>Research shows that bystander intervention can be an effective way of stopping sexual assault before it happens, </a:t>
            </a:r>
            <a:r>
              <a:rPr lang="en-GB" dirty="0">
                <a:highlight>
                  <a:srgbClr val="FFFFFF"/>
                </a:highlight>
                <a:latin typeface="Century Gothic"/>
                <a:ea typeface="Century Gothic"/>
                <a:cs typeface="Century Gothic"/>
                <a:sym typeface="Century Gothic"/>
              </a:rPr>
              <a:t>as bystanders play a key role in preventing, discouraging, and/or intervening when an act of violence has the potential to occur.</a:t>
            </a:r>
          </a:p>
          <a:p>
            <a:pPr marL="457200" lvl="0" indent="-304800" algn="l" rtl="0">
              <a:lnSpc>
                <a:spcPct val="115000"/>
              </a:lnSpc>
              <a:spcBef>
                <a:spcPts val="0"/>
              </a:spcBef>
              <a:spcAft>
                <a:spcPts val="0"/>
              </a:spcAft>
              <a:buClr>
                <a:srgbClr val="171717"/>
              </a:buClr>
              <a:buSzPts val="1200"/>
              <a:buFont typeface="Century Gothic"/>
              <a:buChar char="●"/>
            </a:pPr>
            <a:r>
              <a:rPr lang="en-GB" b="1" dirty="0">
                <a:solidFill>
                  <a:srgbClr val="171717"/>
                </a:solidFill>
                <a:highlight>
                  <a:srgbClr val="FFFFFF"/>
                </a:highlight>
                <a:latin typeface="Century Gothic"/>
                <a:ea typeface="Century Gothic"/>
                <a:cs typeface="Century Gothic"/>
                <a:sym typeface="Century Gothic"/>
              </a:rPr>
              <a:t>Before stepping in, assess for safety</a:t>
            </a:r>
            <a:r>
              <a:rPr lang="en-GB" dirty="0">
                <a:solidFill>
                  <a:srgbClr val="171717"/>
                </a:solidFill>
                <a:highlight>
                  <a:srgbClr val="FFFFFF"/>
                </a:highlight>
                <a:latin typeface="Century Gothic"/>
                <a:ea typeface="Century Gothic"/>
                <a:cs typeface="Century Gothic"/>
                <a:sym typeface="Century Gothic"/>
              </a:rPr>
              <a:t>. Remember, </a:t>
            </a:r>
            <a:r>
              <a:rPr lang="en-GB" b="1" dirty="0">
                <a:solidFill>
                  <a:srgbClr val="171717"/>
                </a:solidFill>
                <a:highlight>
                  <a:srgbClr val="FFFFFF"/>
                </a:highlight>
                <a:latin typeface="Century Gothic"/>
                <a:ea typeface="Century Gothic"/>
                <a:cs typeface="Century Gothic"/>
                <a:sym typeface="Century Gothic"/>
              </a:rPr>
              <a:t>your personal safety is a priority </a:t>
            </a:r>
            <a:r>
              <a:rPr lang="en-GB" dirty="0">
                <a:solidFill>
                  <a:srgbClr val="171717"/>
                </a:solidFill>
                <a:highlight>
                  <a:srgbClr val="FFFFFF"/>
                </a:highlight>
                <a:latin typeface="Century Gothic"/>
                <a:ea typeface="Century Gothic"/>
                <a:cs typeface="Century Gothic"/>
                <a:sym typeface="Century Gothic"/>
              </a:rPr>
              <a:t>– never put yourself at risk. It’s safer to call out behaviour or intervene in a group. If this is not an option, report it to others who can act.</a:t>
            </a:r>
          </a:p>
          <a:p>
            <a:pPr marL="457200" lvl="0" indent="-304800" algn="l" rtl="0">
              <a:lnSpc>
                <a:spcPct val="115000"/>
              </a:lnSpc>
              <a:spcBef>
                <a:spcPts val="0"/>
              </a:spcBef>
              <a:spcAft>
                <a:spcPts val="0"/>
              </a:spcAft>
              <a:buClr>
                <a:srgbClr val="171717"/>
              </a:buClr>
              <a:buSzPts val="1200"/>
              <a:buFont typeface="Century Gothic"/>
              <a:buChar char="●"/>
            </a:pPr>
            <a:r>
              <a:rPr lang="en-GB" b="1" dirty="0">
                <a:solidFill>
                  <a:srgbClr val="171717"/>
                </a:solidFill>
                <a:highlight>
                  <a:srgbClr val="FFFFFF"/>
                </a:highlight>
                <a:latin typeface="Century Gothic"/>
                <a:ea typeface="Century Gothic"/>
                <a:cs typeface="Century Gothic"/>
                <a:sym typeface="Century Gothic"/>
              </a:rPr>
              <a:t>How you can intervene safely </a:t>
            </a:r>
            <a:r>
              <a:rPr lang="en-GB" dirty="0">
                <a:solidFill>
                  <a:srgbClr val="171717"/>
                </a:solidFill>
                <a:highlight>
                  <a:srgbClr val="FFFFFF"/>
                </a:highlight>
                <a:latin typeface="Century Gothic"/>
                <a:ea typeface="Century Gothic"/>
                <a:cs typeface="Century Gothic"/>
                <a:sym typeface="Century Gothic"/>
              </a:rPr>
              <a:t>online and offline</a:t>
            </a:r>
            <a:r>
              <a:rPr lang="en-GB" b="1" dirty="0">
                <a:solidFill>
                  <a:srgbClr val="171717"/>
                </a:solidFill>
                <a:highlight>
                  <a:srgbClr val="FFFFFF"/>
                </a:highlight>
                <a:latin typeface="Century Gothic"/>
                <a:ea typeface="Century Gothic"/>
                <a:cs typeface="Century Gothic"/>
                <a:sym typeface="Century Gothic"/>
              </a:rPr>
              <a:t>: </a:t>
            </a:r>
            <a:r>
              <a:rPr lang="en-GB" dirty="0">
                <a:solidFill>
                  <a:srgbClr val="171717"/>
                </a:solidFill>
                <a:highlight>
                  <a:srgbClr val="FFFFFF"/>
                </a:highlight>
                <a:latin typeface="Century Gothic"/>
                <a:ea typeface="Century Gothic"/>
                <a:cs typeface="Century Gothic"/>
                <a:sym typeface="Century Gothic"/>
              </a:rPr>
              <a:t>remember </a:t>
            </a:r>
            <a:r>
              <a:rPr lang="en-GB" b="1" dirty="0" err="1">
                <a:solidFill>
                  <a:srgbClr val="171717"/>
                </a:solidFill>
                <a:highlight>
                  <a:srgbClr val="FFFFFF"/>
                </a:highlight>
                <a:latin typeface="Century Gothic"/>
                <a:ea typeface="Century Gothic"/>
                <a:cs typeface="Century Gothic"/>
                <a:sym typeface="Century Gothic"/>
              </a:rPr>
              <a:t>Hollaback!’s</a:t>
            </a:r>
            <a:r>
              <a:rPr lang="en-GB" b="1" dirty="0">
                <a:solidFill>
                  <a:srgbClr val="171717"/>
                </a:solidFill>
                <a:highlight>
                  <a:srgbClr val="FFFFFF"/>
                </a:highlight>
                <a:latin typeface="Century Gothic"/>
                <a:ea typeface="Century Gothic"/>
                <a:cs typeface="Century Gothic"/>
                <a:sym typeface="Century Gothic"/>
              </a:rPr>
              <a:t> 5Ds</a:t>
            </a:r>
            <a:r>
              <a:rPr lang="en-GB" dirty="0">
                <a:solidFill>
                  <a:srgbClr val="171717"/>
                </a:solidFill>
                <a:highlight>
                  <a:srgbClr val="FFFFFF"/>
                </a:highlight>
                <a:latin typeface="Century Gothic"/>
                <a:ea typeface="Century Gothic"/>
                <a:cs typeface="Century Gothic"/>
                <a:sym typeface="Century Gothic"/>
              </a:rPr>
              <a:t> to safe intervention – </a:t>
            </a:r>
            <a:r>
              <a:rPr lang="en-GB" b="1" dirty="0">
                <a:highlight>
                  <a:schemeClr val="lt1"/>
                </a:highlight>
                <a:latin typeface="Century Gothic"/>
                <a:ea typeface="Century Gothic"/>
                <a:cs typeface="Century Gothic"/>
                <a:sym typeface="Century Gothic"/>
              </a:rPr>
              <a:t>Distract, Delegate, Document, Delay and Direct.</a:t>
            </a:r>
            <a:endParaRPr lang="en-GB" dirty="0">
              <a:solidFill>
                <a:srgbClr val="171717"/>
              </a:solidFill>
              <a:highlight>
                <a:srgbClr val="FFFFFF"/>
              </a:highlight>
              <a:latin typeface="Century Gothic"/>
              <a:ea typeface="Century Gothic"/>
              <a:cs typeface="Century Gothic"/>
              <a:sym typeface="Century Gothic"/>
            </a:endParaRPr>
          </a:p>
          <a:p>
            <a:pPr marL="0" lvl="0" indent="0" algn="l" rtl="0">
              <a:lnSpc>
                <a:spcPct val="100000"/>
              </a:lnSpc>
              <a:spcBef>
                <a:spcPts val="800"/>
              </a:spcBef>
              <a:spcAft>
                <a:spcPts val="0"/>
              </a:spcAft>
              <a:buSzPts val="1400"/>
              <a:buNone/>
            </a:pPr>
            <a:endParaRPr lang="en-GB" dirty="0">
              <a:latin typeface="Century Gothic"/>
              <a:ea typeface="Century Gothic"/>
              <a:cs typeface="Century Gothic"/>
              <a:sym typeface="Century Gothic"/>
            </a:endParaRP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11</a:t>
            </a:fld>
            <a:endParaRPr/>
          </a:p>
        </p:txBody>
      </p:sp>
    </p:spTree>
    <p:extLst>
      <p:ext uri="{BB962C8B-B14F-4D97-AF65-F5344CB8AC3E}">
        <p14:creationId xmlns:p14="http://schemas.microsoft.com/office/powerpoint/2010/main" val="3180302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GB" b="1" dirty="0">
                <a:highlight>
                  <a:srgbClr val="FFFFFF"/>
                </a:highlight>
                <a:latin typeface="Century Gothic"/>
                <a:ea typeface="Century Gothic"/>
                <a:cs typeface="Century Gothic"/>
                <a:sym typeface="Century Gothic"/>
              </a:rPr>
              <a:t>1. Distract </a:t>
            </a:r>
            <a:r>
              <a:rPr lang="en-GB" dirty="0">
                <a:highlight>
                  <a:srgbClr val="FFFFFF"/>
                </a:highlight>
                <a:latin typeface="Century Gothic"/>
                <a:ea typeface="Century Gothic"/>
                <a:cs typeface="Century Gothic"/>
                <a:sym typeface="Century Gothic"/>
              </a:rPr>
              <a:t>- The aim here is simply to derail the incident by interrupting it. The idea is to ignore the harasser and engage directly with the person who is being targeted. Don’t talk about or refer to the harassment. Instead, talk about something completely unrelated. </a:t>
            </a:r>
            <a:r>
              <a:rPr lang="en-GB" dirty="0">
                <a:highlight>
                  <a:schemeClr val="lt1"/>
                </a:highlight>
                <a:latin typeface="Century Gothic"/>
                <a:ea typeface="Century Gothic"/>
                <a:cs typeface="Century Gothic"/>
                <a:sym typeface="Century Gothic"/>
              </a:rPr>
              <a:t>E.g., you could pretend to know the person being targeted and say they need to take a phone call or you need to speak to them, or you could ask them for directions or the time - any excuse to get them away safely. </a:t>
            </a:r>
          </a:p>
          <a:p>
            <a:pPr marL="0" lvl="0" indent="0" algn="l" rtl="0">
              <a:lnSpc>
                <a:spcPct val="100000"/>
              </a:lnSpc>
              <a:spcBef>
                <a:spcPts val="1200"/>
              </a:spcBef>
              <a:spcAft>
                <a:spcPts val="0"/>
              </a:spcAft>
              <a:buClr>
                <a:schemeClr val="dk1"/>
              </a:buClr>
              <a:buSzPts val="1100"/>
              <a:buFont typeface="Arial"/>
              <a:buNone/>
            </a:pPr>
            <a:r>
              <a:rPr lang="en-GB" b="1" dirty="0">
                <a:highlight>
                  <a:srgbClr val="FFFFFF"/>
                </a:highlight>
                <a:latin typeface="Century Gothic"/>
                <a:ea typeface="Century Gothic"/>
                <a:cs typeface="Century Gothic"/>
                <a:sym typeface="Century Gothic"/>
              </a:rPr>
              <a:t>2. Delegate </a:t>
            </a:r>
            <a:r>
              <a:rPr lang="en-GB" dirty="0">
                <a:highlight>
                  <a:srgbClr val="FFFFFF"/>
                </a:highlight>
                <a:latin typeface="Century Gothic"/>
                <a:ea typeface="Century Gothic"/>
                <a:cs typeface="Century Gothic"/>
                <a:sym typeface="Century Gothic"/>
              </a:rPr>
              <a:t>- Ask for assistance, for a resource, or for help from a third party. Seek someone such as an authority figure, like a teacher to intervene in the situation.</a:t>
            </a:r>
          </a:p>
          <a:p>
            <a:pPr marL="0" lvl="0" indent="0" algn="l" rtl="0">
              <a:lnSpc>
                <a:spcPct val="100000"/>
              </a:lnSpc>
              <a:spcBef>
                <a:spcPts val="1200"/>
              </a:spcBef>
              <a:spcAft>
                <a:spcPts val="0"/>
              </a:spcAft>
              <a:buClr>
                <a:schemeClr val="dk1"/>
              </a:buClr>
              <a:buSzPts val="1100"/>
              <a:buFont typeface="Arial"/>
              <a:buNone/>
            </a:pPr>
            <a:r>
              <a:rPr lang="en-GB" b="1" dirty="0">
                <a:highlight>
                  <a:srgbClr val="FFFFFF"/>
                </a:highlight>
                <a:latin typeface="Century Gothic"/>
                <a:ea typeface="Century Gothic"/>
                <a:cs typeface="Century Gothic"/>
                <a:sym typeface="Century Gothic"/>
              </a:rPr>
              <a:t>3. Document</a:t>
            </a:r>
            <a:r>
              <a:rPr lang="en-GB" dirty="0">
                <a:highlight>
                  <a:srgbClr val="FFFFFF"/>
                </a:highlight>
                <a:latin typeface="Century Gothic"/>
                <a:ea typeface="Century Gothic"/>
                <a:cs typeface="Century Gothic"/>
                <a:sym typeface="Century Gothic"/>
              </a:rPr>
              <a:t> - take screenshots/photos and screen recordings to provide a helpful testament to someone's experience if you suspect or detect that they are in harm's way. Make sure it is safe to do so. Afterwards, ask the person who experienced harm what they would like to do with the documentation. </a:t>
            </a:r>
            <a:r>
              <a:rPr lang="en-GB" b="1" dirty="0">
                <a:highlight>
                  <a:srgbClr val="FFFFFF"/>
                </a:highlight>
                <a:latin typeface="Century Gothic"/>
                <a:ea typeface="Century Gothic"/>
                <a:cs typeface="Century Gothic"/>
                <a:sym typeface="Century Gothic"/>
              </a:rPr>
              <a:t>Never post or share a video without the consent of the person being harmed.</a:t>
            </a:r>
            <a:r>
              <a:rPr lang="en-GB" dirty="0">
                <a:highlight>
                  <a:srgbClr val="FFFFFF"/>
                </a:highlight>
                <a:latin typeface="Century Gothic"/>
                <a:ea typeface="Century Gothic"/>
                <a:cs typeface="Century Gothic"/>
                <a:sym typeface="Century Gothic"/>
              </a:rPr>
              <a:t> Putting a video (or even a picture) online can expose the person who was harassed/abused and may also trigger the involvement of the police or institutional processes even when the person harmed doesn't want that.</a:t>
            </a:r>
          </a:p>
          <a:p>
            <a:pPr marL="0" lvl="0" indent="0" algn="l" rtl="0">
              <a:lnSpc>
                <a:spcPct val="100000"/>
              </a:lnSpc>
              <a:spcBef>
                <a:spcPts val="1200"/>
              </a:spcBef>
              <a:spcAft>
                <a:spcPts val="0"/>
              </a:spcAft>
              <a:buClr>
                <a:schemeClr val="dk1"/>
              </a:buClr>
              <a:buSzPts val="1100"/>
              <a:buFont typeface="Arial"/>
              <a:buNone/>
            </a:pPr>
            <a:r>
              <a:rPr lang="en-GB" b="1" dirty="0">
                <a:highlight>
                  <a:srgbClr val="FFFFFF"/>
                </a:highlight>
                <a:latin typeface="Century Gothic"/>
                <a:ea typeface="Century Gothic"/>
                <a:cs typeface="Century Gothic"/>
                <a:sym typeface="Century Gothic"/>
              </a:rPr>
              <a:t>4. Delay</a:t>
            </a:r>
            <a:r>
              <a:rPr lang="en-GB" dirty="0">
                <a:highlight>
                  <a:srgbClr val="FFFFFF"/>
                </a:highlight>
                <a:latin typeface="Century Gothic"/>
                <a:ea typeface="Century Gothic"/>
                <a:cs typeface="Century Gothic"/>
                <a:sym typeface="Century Gothic"/>
              </a:rPr>
              <a:t> - if the situation is too dangerous to challenge, just walk away. Wait for the situation to pass and then ask the </a:t>
            </a:r>
            <a:r>
              <a:rPr lang="en-GB" dirty="0">
                <a:highlight>
                  <a:schemeClr val="lt1"/>
                </a:highlight>
                <a:latin typeface="Century Gothic"/>
                <a:ea typeface="Century Gothic"/>
                <a:cs typeface="Century Gothic"/>
                <a:sym typeface="Century Gothic"/>
              </a:rPr>
              <a:t>person who was harassed</a:t>
            </a:r>
            <a:r>
              <a:rPr lang="en-GB" dirty="0">
                <a:highlight>
                  <a:srgbClr val="FFFFFF"/>
                </a:highlight>
                <a:latin typeface="Century Gothic"/>
                <a:ea typeface="Century Gothic"/>
                <a:cs typeface="Century Gothic"/>
                <a:sym typeface="Century Gothic"/>
              </a:rPr>
              <a:t> if they’re okay or report it later. It’s never too late to act.</a:t>
            </a:r>
          </a:p>
          <a:p>
            <a:pPr marL="0" lvl="0" indent="0" algn="l" rtl="0">
              <a:lnSpc>
                <a:spcPct val="100000"/>
              </a:lnSpc>
              <a:spcBef>
                <a:spcPts val="0"/>
              </a:spcBef>
              <a:spcAft>
                <a:spcPts val="0"/>
              </a:spcAft>
              <a:buClr>
                <a:schemeClr val="dk1"/>
              </a:buClr>
              <a:buSzPts val="1100"/>
              <a:buFont typeface="Arial"/>
              <a:buNone/>
            </a:pPr>
            <a:endParaRPr lang="en-GB" b="1" dirty="0">
              <a:latin typeface="Century Gothic"/>
              <a:ea typeface="Century Gothic"/>
              <a:cs typeface="Century Gothic"/>
              <a:sym typeface="Century Gothic"/>
            </a:endParaRPr>
          </a:p>
          <a:p>
            <a:pPr marL="0" lvl="0" indent="0" algn="l" rtl="0">
              <a:lnSpc>
                <a:spcPct val="100000"/>
              </a:lnSpc>
              <a:spcBef>
                <a:spcPts val="800"/>
              </a:spcBef>
              <a:spcAft>
                <a:spcPts val="800"/>
              </a:spcAft>
              <a:buClr>
                <a:schemeClr val="dk1"/>
              </a:buClr>
              <a:buSzPts val="1100"/>
              <a:buFont typeface="Arial"/>
              <a:buNone/>
            </a:pPr>
            <a:r>
              <a:rPr lang="en-GB" b="1" dirty="0">
                <a:latin typeface="Century Gothic"/>
                <a:ea typeface="Century Gothic"/>
                <a:cs typeface="Century Gothic"/>
                <a:sym typeface="Century Gothic"/>
              </a:rPr>
              <a:t>5. Direct Action</a:t>
            </a:r>
            <a:r>
              <a:rPr lang="en-GB" dirty="0">
                <a:latin typeface="Century Gothic"/>
                <a:ea typeface="Century Gothic"/>
                <a:cs typeface="Century Gothic"/>
                <a:sym typeface="Century Gothic"/>
              </a:rPr>
              <a:t> - Directly intervene by confronting the situation and calling</a:t>
            </a:r>
            <a:r>
              <a:rPr lang="en-GB" dirty="0">
                <a:highlight>
                  <a:schemeClr val="lt1"/>
                </a:highlight>
                <a:latin typeface="Century Gothic"/>
                <a:ea typeface="Century Gothic"/>
                <a:cs typeface="Century Gothic"/>
                <a:sym typeface="Century Gothic"/>
              </a:rPr>
              <a:t> out negative behaviour. Tell the person to stop or ask the victim-survivor if they’re OK. Be polite and stay calm, don’t aggravate the situation. </a:t>
            </a:r>
            <a:r>
              <a:rPr lang="en-GB" b="1" dirty="0">
                <a:highlight>
                  <a:srgbClr val="FFFFFF"/>
                </a:highlight>
                <a:latin typeface="Century Gothic"/>
                <a:ea typeface="Century Gothic"/>
                <a:cs typeface="Century Gothic"/>
                <a:sym typeface="Century Gothic"/>
              </a:rPr>
              <a:t>This tactic can be risky</a:t>
            </a:r>
            <a:r>
              <a:rPr lang="en-GB" dirty="0">
                <a:highlight>
                  <a:srgbClr val="FFFFFF"/>
                </a:highlight>
                <a:latin typeface="Century Gothic"/>
                <a:ea typeface="Century Gothic"/>
                <a:cs typeface="Century Gothic"/>
                <a:sym typeface="Century Gothic"/>
              </a:rPr>
              <a:t>: the harasser may redirect their abuse towards you and may escalate the situation. </a:t>
            </a:r>
            <a:r>
              <a:rPr lang="en-GB" b="1" dirty="0">
                <a:highlight>
                  <a:srgbClr val="FFFFFF"/>
                </a:highlight>
                <a:latin typeface="Century Gothic"/>
                <a:ea typeface="Century Gothic"/>
                <a:cs typeface="Century Gothic"/>
                <a:sym typeface="Century Gothic"/>
              </a:rPr>
              <a:t>Before you decide to respond directly, assess the situation</a:t>
            </a:r>
            <a:r>
              <a:rPr lang="en-GB" dirty="0">
                <a:highlight>
                  <a:srgbClr val="FFFFFF"/>
                </a:highlight>
                <a:latin typeface="Century Gothic"/>
                <a:ea typeface="Century Gothic"/>
                <a:cs typeface="Century Gothic"/>
                <a:sym typeface="Century Gothic"/>
              </a:rPr>
              <a:t>: Are you physically safe? Is the person being harassed physically safe? Does it seem unlikely that the situation will escalate? Can you tell if the person being harassed wants someone to speak up?</a:t>
            </a:r>
            <a:r>
              <a:rPr lang="en-GB" dirty="0">
                <a:highlight>
                  <a:schemeClr val="lt1"/>
                </a:highlight>
                <a:latin typeface="Century Gothic"/>
                <a:ea typeface="Century Gothic"/>
                <a:cs typeface="Century Gothic"/>
                <a:sym typeface="Century Gothic"/>
              </a:rPr>
              <a:t> </a:t>
            </a:r>
            <a:r>
              <a:rPr lang="en-GB" b="1" dirty="0">
                <a:highlight>
                  <a:schemeClr val="lt1"/>
                </a:highlight>
                <a:latin typeface="Century Gothic"/>
                <a:ea typeface="Century Gothic"/>
                <a:cs typeface="Century Gothic"/>
                <a:sym typeface="Century Gothic"/>
              </a:rPr>
              <a:t>Direct action is safer when you are in a group</a:t>
            </a:r>
            <a:r>
              <a:rPr lang="en-GB" dirty="0">
                <a:highlight>
                  <a:schemeClr val="lt1"/>
                </a:highlight>
                <a:latin typeface="Century Gothic"/>
                <a:ea typeface="Century Gothic"/>
                <a:cs typeface="Century Gothic"/>
                <a:sym typeface="Century Gothic"/>
              </a:rPr>
              <a:t>. </a:t>
            </a:r>
            <a:endParaRPr lang="en-GB" dirty="0">
              <a:highlight>
                <a:srgbClr val="FFFFFF"/>
              </a:highlight>
              <a:latin typeface="Century Gothic"/>
              <a:ea typeface="Century Gothic"/>
              <a:cs typeface="Century Gothic"/>
              <a:sym typeface="Century Gothic"/>
            </a:endParaRP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12</a:t>
            </a:fld>
            <a:endParaRPr/>
          </a:p>
        </p:txBody>
      </p:sp>
    </p:spTree>
    <p:extLst>
      <p:ext uri="{BB962C8B-B14F-4D97-AF65-F5344CB8AC3E}">
        <p14:creationId xmlns:p14="http://schemas.microsoft.com/office/powerpoint/2010/main" val="2011655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fb3fd04a9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fb3fd04a9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100" dirty="0">
              <a:latin typeface="Century Gothic"/>
              <a:ea typeface="Century Gothic"/>
              <a:cs typeface="Century Gothic"/>
              <a:sym typeface="Century Gothic"/>
            </a:endParaRPr>
          </a:p>
          <a:p>
            <a:pPr marL="457200" lvl="0" indent="-317500" algn="just" rtl="0">
              <a:spcBef>
                <a:spcPts val="0"/>
              </a:spcBef>
              <a:spcAft>
                <a:spcPts val="0"/>
              </a:spcAft>
              <a:buSzPts val="1400"/>
              <a:buFont typeface="Century Gothic"/>
              <a:buChar char="●"/>
            </a:pPr>
            <a:r>
              <a:rPr lang="en" dirty="0">
                <a:latin typeface="Century Gothic"/>
                <a:ea typeface="Century Gothic"/>
                <a:cs typeface="Century Gothic"/>
                <a:sym typeface="Century Gothic"/>
              </a:rPr>
              <a:t>Divide the class into groups of six and get them to discuss </a:t>
            </a:r>
            <a:r>
              <a:rPr lang="en" b="1" dirty="0">
                <a:latin typeface="Century Gothic"/>
                <a:ea typeface="Century Gothic"/>
                <a:cs typeface="Century Gothic"/>
                <a:sym typeface="Century Gothic"/>
              </a:rPr>
              <a:t>one</a:t>
            </a:r>
            <a:r>
              <a:rPr lang="en" dirty="0">
                <a:latin typeface="Century Gothic"/>
                <a:ea typeface="Century Gothic"/>
                <a:cs typeface="Century Gothic"/>
                <a:sym typeface="Century Gothic"/>
              </a:rPr>
              <a:t> scenario for five minutes (groups one and two: discuss scenario 1, groups three and four: scenario 2 and groups four and five: scenario 3). Ask them to think about how they would </a:t>
            </a:r>
            <a:r>
              <a:rPr lang="en" b="1" dirty="0">
                <a:latin typeface="Century Gothic"/>
                <a:ea typeface="Century Gothic"/>
                <a:cs typeface="Century Gothic"/>
                <a:sym typeface="Century Gothic"/>
              </a:rPr>
              <a:t>use the 5Ds</a:t>
            </a:r>
            <a:r>
              <a:rPr lang="en" dirty="0">
                <a:latin typeface="Century Gothic"/>
                <a:ea typeface="Century Gothic"/>
                <a:cs typeface="Century Gothic"/>
                <a:sym typeface="Century Gothic"/>
              </a:rPr>
              <a:t> to be an active bystander in these situations.</a:t>
            </a:r>
            <a:endParaRPr dirty="0">
              <a:latin typeface="Century Gothic"/>
              <a:ea typeface="Century Gothic"/>
              <a:cs typeface="Century Gothic"/>
              <a:sym typeface="Century Gothic"/>
            </a:endParaRPr>
          </a:p>
          <a:p>
            <a:pPr marL="457200" lvl="0" indent="-317500" algn="just" rtl="0">
              <a:spcBef>
                <a:spcPts val="0"/>
              </a:spcBef>
              <a:spcAft>
                <a:spcPts val="0"/>
              </a:spcAft>
              <a:buSzPts val="1400"/>
              <a:buFont typeface="Century Gothic"/>
              <a:buChar char="●"/>
            </a:pPr>
            <a:r>
              <a:rPr lang="en" dirty="0">
                <a:latin typeface="Century Gothic"/>
                <a:ea typeface="Century Gothic"/>
                <a:cs typeface="Century Gothic"/>
                <a:sym typeface="Century Gothic"/>
              </a:rPr>
              <a:t>Ask the groups to report back to the class - maybe ask for two people from each group to act as spokespeople to ensure engagement.</a:t>
            </a:r>
            <a:endParaRPr dirty="0">
              <a:latin typeface="Century Gothic"/>
              <a:ea typeface="Century Gothic"/>
              <a:cs typeface="Century Gothic"/>
              <a:sym typeface="Century Gothic"/>
            </a:endParaRPr>
          </a:p>
        </p:txBody>
      </p:sp>
      <p:sp>
        <p:nvSpPr>
          <p:cNvPr id="259" name="Google Shape;259;gfb3fd04a9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fb3fd04a9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fb3fd04a9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entury Gothic"/>
              <a:ea typeface="Century Gothic"/>
              <a:cs typeface="Century Gothic"/>
              <a:sym typeface="Century Gothic"/>
            </a:endParaRPr>
          </a:p>
        </p:txBody>
      </p:sp>
      <p:sp>
        <p:nvSpPr>
          <p:cNvPr id="259" name="Google Shape;259;gfb3fd04a9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14</a:t>
            </a:fld>
            <a:endParaRPr/>
          </a:p>
        </p:txBody>
      </p:sp>
    </p:spTree>
    <p:extLst>
      <p:ext uri="{BB962C8B-B14F-4D97-AF65-F5344CB8AC3E}">
        <p14:creationId xmlns:p14="http://schemas.microsoft.com/office/powerpoint/2010/main" val="624841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fb3fd04a9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fb3fd04a9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Century Gothic"/>
              <a:ea typeface="Century Gothic"/>
              <a:cs typeface="Century Gothic"/>
              <a:sym typeface="Century Gothic"/>
            </a:endParaRPr>
          </a:p>
        </p:txBody>
      </p:sp>
      <p:sp>
        <p:nvSpPr>
          <p:cNvPr id="259" name="Google Shape;259;gfb3fd04a9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15</a:t>
            </a:fld>
            <a:endParaRPr/>
          </a:p>
        </p:txBody>
      </p:sp>
    </p:spTree>
    <p:extLst>
      <p:ext uri="{BB962C8B-B14F-4D97-AF65-F5344CB8AC3E}">
        <p14:creationId xmlns:p14="http://schemas.microsoft.com/office/powerpoint/2010/main" val="839456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SzPts val="1400"/>
              <a:buFont typeface="Century Gothic"/>
              <a:buChar char="●"/>
            </a:pPr>
            <a:r>
              <a:rPr lang="en-GB" b="1" dirty="0">
                <a:latin typeface="Century Gothic"/>
                <a:ea typeface="Century Gothic"/>
                <a:cs typeface="Century Gothic"/>
                <a:sym typeface="Century Gothic"/>
              </a:rPr>
              <a:t>Post it note exercise</a:t>
            </a:r>
            <a:r>
              <a:rPr lang="en-GB" dirty="0">
                <a:latin typeface="Century Gothic"/>
                <a:ea typeface="Century Gothic"/>
                <a:cs typeface="Century Gothic"/>
                <a:sym typeface="Century Gothic"/>
              </a:rPr>
              <a:t>: in small groups, ask students to suggest things that these different spheres of influence could change. </a:t>
            </a:r>
          </a:p>
          <a:p>
            <a:pPr marL="457200" lvl="0" indent="-317500" algn="l" rtl="0">
              <a:lnSpc>
                <a:spcPct val="115000"/>
              </a:lnSpc>
              <a:spcBef>
                <a:spcPts val="0"/>
              </a:spcBef>
              <a:spcAft>
                <a:spcPts val="0"/>
              </a:spcAft>
              <a:buSzPts val="1400"/>
              <a:buFont typeface="Century Gothic"/>
              <a:buChar char="●"/>
            </a:pPr>
            <a:r>
              <a:rPr lang="en-GB" dirty="0">
                <a:latin typeface="Century Gothic"/>
                <a:ea typeface="Century Gothic"/>
                <a:cs typeface="Century Gothic"/>
                <a:sym typeface="Century Gothic"/>
              </a:rPr>
              <a:t>To maintain engagement, delegate students from each group specific tasks, e.g., each student gathers post-its for a specific category and sticks them on the wall according to the nominated category (you and your friends, family, school, social media platforms, society/government).</a:t>
            </a:r>
          </a:p>
          <a:p>
            <a:pPr marL="457200" lvl="0" indent="-317500" algn="l" rtl="0">
              <a:lnSpc>
                <a:spcPct val="115000"/>
              </a:lnSpc>
              <a:spcBef>
                <a:spcPts val="0"/>
              </a:spcBef>
              <a:spcAft>
                <a:spcPts val="0"/>
              </a:spcAft>
              <a:buSzPts val="1400"/>
              <a:buFont typeface="Century Gothic"/>
              <a:buChar char="●"/>
            </a:pPr>
            <a:r>
              <a:rPr lang="en-GB" dirty="0">
                <a:latin typeface="Century Gothic"/>
                <a:ea typeface="Century Gothic"/>
                <a:cs typeface="Century Gothic"/>
                <a:sym typeface="Century Gothic"/>
              </a:rPr>
              <a:t>Briefly feedback on common themes collected on post-its. </a:t>
            </a:r>
          </a:p>
          <a:p>
            <a:pPr marL="457200" lvl="0" indent="0" algn="l" rtl="0">
              <a:lnSpc>
                <a:spcPct val="115000"/>
              </a:lnSpc>
              <a:spcBef>
                <a:spcPts val="0"/>
              </a:spcBef>
              <a:spcAft>
                <a:spcPts val="0"/>
              </a:spcAft>
              <a:buNone/>
            </a:pPr>
            <a:endParaRPr lang="en-GB" dirty="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GB" b="1" dirty="0">
                <a:latin typeface="Century Gothic"/>
                <a:ea typeface="Century Gothic"/>
                <a:cs typeface="Century Gothic"/>
                <a:sym typeface="Century Gothic"/>
              </a:rPr>
              <a:t>Discussion points:</a:t>
            </a:r>
          </a:p>
          <a:p>
            <a:pPr marL="457200" lvl="0" indent="-317500" algn="l" rtl="0">
              <a:lnSpc>
                <a:spcPct val="115000"/>
              </a:lnSpc>
              <a:spcBef>
                <a:spcPts val="0"/>
              </a:spcBef>
              <a:spcAft>
                <a:spcPts val="0"/>
              </a:spcAft>
              <a:buSzPts val="1400"/>
              <a:buFont typeface="Century Gothic"/>
              <a:buChar char="●"/>
            </a:pPr>
            <a:r>
              <a:rPr lang="en-GB" dirty="0">
                <a:latin typeface="Century Gothic"/>
                <a:ea typeface="Century Gothic"/>
                <a:cs typeface="Century Gothic"/>
                <a:sym typeface="Century Gothic"/>
              </a:rPr>
              <a:t>Be sure to raise things like being an ally – you don’t have to experience sexual and gender-based violence to be an ally – to listen to someone’s experience, take </a:t>
            </a:r>
            <a:r>
              <a:rPr lang="en-GB" sz="1300" dirty="0">
                <a:latin typeface="Century Gothic"/>
                <a:ea typeface="Century Gothic"/>
                <a:cs typeface="Century Gothic"/>
                <a:sym typeface="Century Gothic"/>
              </a:rPr>
              <a:t>them seriously. Tie into being an active bystander.</a:t>
            </a:r>
          </a:p>
          <a:p>
            <a:pPr marL="457200" lvl="0" indent="-317500" algn="l" rtl="0">
              <a:lnSpc>
                <a:spcPct val="115000"/>
              </a:lnSpc>
              <a:spcBef>
                <a:spcPts val="0"/>
              </a:spcBef>
              <a:spcAft>
                <a:spcPts val="0"/>
              </a:spcAft>
              <a:buSzPts val="1400"/>
              <a:buFont typeface="Century Gothic"/>
              <a:buChar char="●"/>
            </a:pPr>
            <a:r>
              <a:rPr lang="en-GB" dirty="0">
                <a:latin typeface="Century Gothic"/>
                <a:ea typeface="Century Gothic"/>
                <a:cs typeface="Century Gothic"/>
                <a:sym typeface="Century Gothic"/>
              </a:rPr>
              <a:t>You can also harness digital tools to start campaigns like Everyone’s Invited and #MeToo.</a:t>
            </a:r>
            <a:endParaRPr lang="en-GB" sz="1100" dirty="0">
              <a:latin typeface="Century Gothic"/>
              <a:ea typeface="Century Gothic"/>
              <a:cs typeface="Century Gothic"/>
              <a:sym typeface="Century Gothic"/>
            </a:endParaRP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16</a:t>
            </a:fld>
            <a:endParaRPr/>
          </a:p>
        </p:txBody>
      </p:sp>
    </p:spTree>
    <p:extLst>
      <p:ext uri="{BB962C8B-B14F-4D97-AF65-F5344CB8AC3E}">
        <p14:creationId xmlns:p14="http://schemas.microsoft.com/office/powerpoint/2010/main" val="3428107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bc724a76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ebc724a762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Font typeface="Century Gothic"/>
              <a:buChar char="●"/>
            </a:pPr>
            <a:r>
              <a:rPr lang="en">
                <a:latin typeface="Century Gothic"/>
                <a:ea typeface="Century Gothic"/>
                <a:cs typeface="Century Gothic"/>
                <a:sym typeface="Century Gothic"/>
              </a:rPr>
              <a:t>Focus on students’ experiences but use this slide as a prompt.</a:t>
            </a:r>
            <a:endParaRPr>
              <a:latin typeface="Century Gothic"/>
              <a:ea typeface="Century Gothic"/>
              <a:cs typeface="Century Gothic"/>
              <a:sym typeface="Century Gothic"/>
            </a:endParaRPr>
          </a:p>
          <a:p>
            <a:pPr marL="457200" lvl="0" indent="-317500" algn="l" rtl="0">
              <a:lnSpc>
                <a:spcPct val="100000"/>
              </a:lnSpc>
              <a:spcBef>
                <a:spcPts val="0"/>
              </a:spcBef>
              <a:spcAft>
                <a:spcPts val="0"/>
              </a:spcAft>
              <a:buSzPts val="1400"/>
              <a:buFont typeface="Century Gothic"/>
              <a:buChar char="●"/>
            </a:pPr>
            <a:r>
              <a:rPr lang="en">
                <a:latin typeface="Century Gothic"/>
                <a:ea typeface="Century Gothic"/>
                <a:cs typeface="Century Gothic"/>
                <a:sym typeface="Century Gothic"/>
              </a:rPr>
              <a:t>This slide will be provided as a handout.</a:t>
            </a:r>
            <a:endParaRPr>
              <a:latin typeface="Century Gothic"/>
              <a:ea typeface="Century Gothic"/>
              <a:cs typeface="Century Gothic"/>
              <a:sym typeface="Century Gothic"/>
            </a:endParaRPr>
          </a:p>
        </p:txBody>
      </p:sp>
      <p:sp>
        <p:nvSpPr>
          <p:cNvPr id="296" name="Google Shape;296;gebc724a762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17</a:t>
            </a:fld>
            <a:endParaRPr/>
          </a:p>
        </p:txBody>
      </p:sp>
    </p:spTree>
    <p:extLst>
      <p:ext uri="{BB962C8B-B14F-4D97-AF65-F5344CB8AC3E}">
        <p14:creationId xmlns:p14="http://schemas.microsoft.com/office/powerpoint/2010/main" val="27413441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e502203545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e502203545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04800" algn="l" rtl="0">
              <a:lnSpc>
                <a:spcPct val="115000"/>
              </a:lnSpc>
              <a:spcBef>
                <a:spcPts val="0"/>
              </a:spcBef>
              <a:spcAft>
                <a:spcPts val="0"/>
              </a:spcAft>
              <a:buSzPts val="1200"/>
              <a:buFont typeface="Century Gothic"/>
              <a:buChar char="●"/>
            </a:pPr>
            <a:r>
              <a:rPr lang="en">
                <a:latin typeface="Century Gothic"/>
                <a:ea typeface="Century Gothic"/>
                <a:cs typeface="Century Gothic"/>
                <a:sym typeface="Century Gothic"/>
              </a:rPr>
              <a:t>Everyone’s Invited, like many other campaigns against sexual and gender-based violence, typically began with young women and girls sharing their experiences of sexual and gender-based violence online, e.g., street harassment and sexual assault. </a:t>
            </a:r>
            <a:endParaRPr>
              <a:latin typeface="Century Gothic"/>
              <a:ea typeface="Century Gothic"/>
              <a:cs typeface="Century Gothic"/>
              <a:sym typeface="Century Gothic"/>
            </a:endParaRPr>
          </a:p>
          <a:p>
            <a:pPr marL="457200" lvl="0" indent="-304800" algn="l" rtl="0">
              <a:lnSpc>
                <a:spcPct val="115000"/>
              </a:lnSpc>
              <a:spcBef>
                <a:spcPts val="1000"/>
              </a:spcBef>
              <a:spcAft>
                <a:spcPts val="0"/>
              </a:spcAft>
              <a:buClr>
                <a:schemeClr val="dk1"/>
              </a:buClr>
              <a:buSzPts val="1200"/>
              <a:buFont typeface="Century Gothic"/>
              <a:buChar char="●"/>
            </a:pPr>
            <a:r>
              <a:rPr lang="en">
                <a:latin typeface="Century Gothic"/>
                <a:ea typeface="Century Gothic"/>
                <a:cs typeface="Century Gothic"/>
                <a:sym typeface="Century Gothic"/>
              </a:rPr>
              <a:t>These online platforms are often seen as</a:t>
            </a:r>
            <a:r>
              <a:rPr lang="en" b="1">
                <a:latin typeface="Century Gothic"/>
                <a:ea typeface="Century Gothic"/>
                <a:cs typeface="Century Gothic"/>
                <a:sym typeface="Century Gothic"/>
              </a:rPr>
              <a:t> safe spaces for victims/survivors to share their stories</a:t>
            </a:r>
            <a:r>
              <a:rPr lang="en">
                <a:latin typeface="Century Gothic"/>
                <a:ea typeface="Century Gothic"/>
                <a:cs typeface="Century Gothic"/>
                <a:sym typeface="Century Gothic"/>
              </a:rPr>
              <a:t> because they can do so</a:t>
            </a:r>
            <a:r>
              <a:rPr lang="en" b="1">
                <a:latin typeface="Century Gothic"/>
                <a:ea typeface="Century Gothic"/>
                <a:cs typeface="Century Gothic"/>
                <a:sym typeface="Century Gothic"/>
              </a:rPr>
              <a:t> anonymously </a:t>
            </a:r>
            <a:r>
              <a:rPr lang="en">
                <a:latin typeface="Century Gothic"/>
                <a:ea typeface="Century Gothic"/>
                <a:cs typeface="Century Gothic"/>
                <a:sym typeface="Century Gothic"/>
              </a:rPr>
              <a:t>in ways they often cannot do offline, and </a:t>
            </a:r>
            <a:r>
              <a:rPr lang="en" b="1">
                <a:latin typeface="Century Gothic"/>
                <a:ea typeface="Century Gothic"/>
                <a:cs typeface="Century Gothic"/>
                <a:sym typeface="Century Gothic"/>
              </a:rPr>
              <a:t>get support from those that may have faced similar experiences. </a:t>
            </a:r>
            <a:endParaRPr b="1">
              <a:latin typeface="Century Gothic"/>
              <a:ea typeface="Century Gothic"/>
              <a:cs typeface="Century Gothic"/>
              <a:sym typeface="Century Gothic"/>
            </a:endParaRPr>
          </a:p>
          <a:p>
            <a:pPr marL="457200" lvl="0" indent="-304800" algn="l" rtl="0">
              <a:lnSpc>
                <a:spcPct val="115000"/>
              </a:lnSpc>
              <a:spcBef>
                <a:spcPts val="1000"/>
              </a:spcBef>
              <a:spcAft>
                <a:spcPts val="0"/>
              </a:spcAft>
              <a:buSzPts val="1200"/>
              <a:buFont typeface="Century Gothic"/>
              <a:buChar char="●"/>
            </a:pPr>
            <a:r>
              <a:rPr lang="en" b="1">
                <a:latin typeface="Century Gothic"/>
                <a:ea typeface="Century Gothic"/>
                <a:cs typeface="Century Gothic"/>
                <a:sym typeface="Century Gothic"/>
              </a:rPr>
              <a:t>Sharing stories is important for raising awareness of sexual and gender-based violence and for creating policy and cultural change. </a:t>
            </a:r>
            <a:endParaRPr b="1">
              <a:latin typeface="Century Gothic"/>
              <a:ea typeface="Century Gothic"/>
              <a:cs typeface="Century Gothic"/>
              <a:sym typeface="Century Gothic"/>
            </a:endParaRPr>
          </a:p>
          <a:p>
            <a:pPr marL="457200" lvl="0" indent="-304800" algn="l" rtl="0">
              <a:lnSpc>
                <a:spcPct val="115000"/>
              </a:lnSpc>
              <a:spcBef>
                <a:spcPts val="1000"/>
              </a:spcBef>
              <a:spcAft>
                <a:spcPts val="1000"/>
              </a:spcAft>
              <a:buSzPts val="1200"/>
              <a:buFont typeface="Century Gothic"/>
              <a:buChar char="●"/>
            </a:pPr>
            <a:r>
              <a:rPr lang="en" b="1">
                <a:latin typeface="Century Gothic"/>
                <a:ea typeface="Century Gothic"/>
                <a:cs typeface="Century Gothic"/>
                <a:sym typeface="Century Gothic"/>
              </a:rPr>
              <a:t>Anyone</a:t>
            </a:r>
            <a:r>
              <a:rPr lang="en">
                <a:latin typeface="Century Gothic"/>
                <a:ea typeface="Century Gothic"/>
                <a:cs typeface="Century Gothic"/>
                <a:sym typeface="Century Gothic"/>
              </a:rPr>
              <a:t> with access to digital technologies can share their story online and/or provide solidarity to victims/surviors of sexual and gender-based violence.</a:t>
            </a:r>
            <a:endParaRPr>
              <a:latin typeface="Century Gothic"/>
              <a:ea typeface="Century Gothic"/>
              <a:cs typeface="Century Gothic"/>
              <a:sym typeface="Century Gothic"/>
            </a:endParaRPr>
          </a:p>
        </p:txBody>
      </p:sp>
      <p:sp>
        <p:nvSpPr>
          <p:cNvPr id="305" name="Google Shape;305;ge502203545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bc724a76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gebc724a762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GB" b="1" dirty="0">
                <a:latin typeface="Century Gothic"/>
                <a:ea typeface="Century Gothic"/>
                <a:cs typeface="Century Gothic"/>
                <a:sym typeface="Century Gothic"/>
              </a:rPr>
              <a:t>Note:</a:t>
            </a:r>
            <a:r>
              <a:rPr lang="en-GB" dirty="0">
                <a:latin typeface="Century Gothic"/>
                <a:ea typeface="Century Gothic"/>
                <a:cs typeface="Century Gothic"/>
                <a:sym typeface="Century Gothic"/>
              </a:rPr>
              <a:t> this slide will be provided as a handout.</a:t>
            </a:r>
          </a:p>
          <a:p>
            <a:pPr marL="457200" lvl="0" indent="-304800" algn="l" rtl="0">
              <a:lnSpc>
                <a:spcPct val="115000"/>
              </a:lnSpc>
              <a:spcBef>
                <a:spcPts val="0"/>
              </a:spcBef>
              <a:spcAft>
                <a:spcPts val="0"/>
              </a:spcAft>
              <a:buClr>
                <a:schemeClr val="dk1"/>
              </a:buClr>
              <a:buSzPts val="1200"/>
              <a:buFont typeface="Merriweather"/>
              <a:buChar char="●"/>
            </a:pPr>
            <a:r>
              <a:rPr lang="en-GB" b="1" dirty="0">
                <a:latin typeface="Century Gothic"/>
                <a:ea typeface="Century Gothic"/>
                <a:cs typeface="Century Gothic"/>
                <a:sym typeface="Century Gothic"/>
              </a:rPr>
              <a:t>Blocking: </a:t>
            </a:r>
            <a:r>
              <a:rPr lang="en-GB" dirty="0">
                <a:solidFill>
                  <a:srgbClr val="26313D"/>
                </a:solidFill>
                <a:highlight>
                  <a:srgbClr val="FEFEFE"/>
                </a:highlight>
                <a:latin typeface="Century Gothic"/>
                <a:ea typeface="Century Gothic"/>
                <a:cs typeface="Century Gothic"/>
                <a:sym typeface="Century Gothic"/>
              </a:rPr>
              <a:t>I</a:t>
            </a:r>
            <a:r>
              <a:rPr lang="en-GB" dirty="0">
                <a:highlight>
                  <a:srgbClr val="FEFEFE"/>
                </a:highlight>
                <a:latin typeface="Century Gothic"/>
                <a:ea typeface="Century Gothic"/>
                <a:cs typeface="Century Gothic"/>
                <a:sym typeface="Century Gothic"/>
              </a:rPr>
              <a:t>f you’ve received unwanted content on </a:t>
            </a:r>
            <a:r>
              <a:rPr lang="en-GB" dirty="0">
                <a:highlight>
                  <a:srgbClr val="FEFEFE"/>
                </a:highlight>
                <a:uFill>
                  <a:noFill/>
                </a:uFill>
                <a:latin typeface="Century Gothic"/>
                <a:ea typeface="Century Gothic"/>
                <a:cs typeface="Century Gothic"/>
                <a:sym typeface="Century Gothic"/>
                <a:hlinkClick r:id="rId3"/>
              </a:rPr>
              <a:t>social media</a:t>
            </a:r>
            <a:r>
              <a:rPr lang="en-GB" dirty="0">
                <a:highlight>
                  <a:srgbClr val="FEFEFE"/>
                </a:highlight>
                <a:latin typeface="Century Gothic"/>
                <a:ea typeface="Century Gothic"/>
                <a:cs typeface="Century Gothic"/>
                <a:sym typeface="Century Gothic"/>
              </a:rPr>
              <a:t>, you should do the same thing. Blocking a user means they virtually do not exist anymore. </a:t>
            </a:r>
            <a:r>
              <a:rPr lang="en-GB" dirty="0">
                <a:latin typeface="Century Gothic"/>
                <a:ea typeface="Century Gothic"/>
                <a:cs typeface="Century Gothic"/>
                <a:sym typeface="Century Gothic"/>
              </a:rPr>
              <a:t>Don’t be ashamed or afraid to do this at any point - remember to put your well-being first. </a:t>
            </a:r>
          </a:p>
          <a:p>
            <a:pPr marL="457200" lvl="0" indent="-304800" algn="l" rtl="0">
              <a:lnSpc>
                <a:spcPct val="115000"/>
              </a:lnSpc>
              <a:spcBef>
                <a:spcPts val="0"/>
              </a:spcBef>
              <a:spcAft>
                <a:spcPts val="0"/>
              </a:spcAft>
              <a:buClr>
                <a:schemeClr val="dk1"/>
              </a:buClr>
              <a:buSzPts val="1200"/>
              <a:buFont typeface="Merriweather"/>
              <a:buChar char="●"/>
            </a:pPr>
            <a:r>
              <a:rPr lang="en-GB" b="1" dirty="0">
                <a:latin typeface="Century Gothic"/>
                <a:ea typeface="Century Gothic"/>
                <a:cs typeface="Century Gothic"/>
                <a:sym typeface="Century Gothic"/>
              </a:rPr>
              <a:t>Muting: </a:t>
            </a:r>
            <a:r>
              <a:rPr lang="en-GB" dirty="0">
                <a:latin typeface="Century Gothic"/>
                <a:ea typeface="Century Gothic"/>
                <a:cs typeface="Century Gothic"/>
                <a:sym typeface="Century Gothic"/>
              </a:rPr>
              <a:t>The person’s </a:t>
            </a:r>
            <a:r>
              <a:rPr lang="en-GB" dirty="0">
                <a:solidFill>
                  <a:srgbClr val="202124"/>
                </a:solidFill>
                <a:highlight>
                  <a:srgbClr val="FFFFFF"/>
                </a:highlight>
                <a:latin typeface="Century Gothic"/>
                <a:ea typeface="Century Gothic"/>
                <a:cs typeface="Century Gothic"/>
                <a:sym typeface="Century Gothic"/>
              </a:rPr>
              <a:t>posts and stories will no longer show up in your feed, but they'll still be able to see your posts, and you can visit each other's account pages. </a:t>
            </a:r>
            <a:r>
              <a:rPr lang="en-GB" dirty="0">
                <a:latin typeface="Century Gothic"/>
                <a:ea typeface="Century Gothic"/>
                <a:cs typeface="Century Gothic"/>
                <a:sym typeface="Century Gothic"/>
              </a:rPr>
              <a:t>Could be useful if a peer/Instagram follower.</a:t>
            </a:r>
          </a:p>
          <a:p>
            <a:pPr marL="457200" lvl="0" indent="-304800" algn="l" rtl="0">
              <a:lnSpc>
                <a:spcPct val="115000"/>
              </a:lnSpc>
              <a:spcBef>
                <a:spcPts val="0"/>
              </a:spcBef>
              <a:spcAft>
                <a:spcPts val="0"/>
              </a:spcAft>
              <a:buClr>
                <a:schemeClr val="dk1"/>
              </a:buClr>
              <a:buSzPts val="1200"/>
              <a:buFont typeface="Merriweather"/>
              <a:buChar char="●"/>
            </a:pPr>
            <a:r>
              <a:rPr lang="en-GB" b="1" dirty="0">
                <a:latin typeface="Century Gothic"/>
                <a:ea typeface="Century Gothic"/>
                <a:cs typeface="Century Gothic"/>
                <a:sym typeface="Century Gothic"/>
              </a:rPr>
              <a:t>Reporting: </a:t>
            </a:r>
            <a:r>
              <a:rPr lang="en-GB" dirty="0">
                <a:latin typeface="Century Gothic"/>
                <a:ea typeface="Century Gothic"/>
                <a:cs typeface="Century Gothic"/>
                <a:sym typeface="Century Gothic"/>
              </a:rPr>
              <a:t>Report users or particular comments/images to the platform in question and/or to school, police, etc. Each platform has a different reporting processes in place and all of these can be found by googling ‘Snapchat report abuse’, Instagram report abuse’, Twitter report abuse’, etc.</a:t>
            </a:r>
          </a:p>
          <a:p>
            <a:pPr marL="457200" lvl="0" indent="-304800" algn="l" rtl="0">
              <a:lnSpc>
                <a:spcPct val="115000"/>
              </a:lnSpc>
              <a:spcBef>
                <a:spcPts val="0"/>
              </a:spcBef>
              <a:spcAft>
                <a:spcPts val="0"/>
              </a:spcAft>
              <a:buClr>
                <a:schemeClr val="dk1"/>
              </a:buClr>
              <a:buSzPts val="1200"/>
              <a:buFont typeface="Merriweather"/>
              <a:buChar char="●"/>
            </a:pPr>
            <a:r>
              <a:rPr lang="en-GB" b="1" dirty="0">
                <a:latin typeface="Century Gothic"/>
                <a:ea typeface="Century Gothic"/>
                <a:cs typeface="Century Gothic"/>
                <a:sym typeface="Century Gothic"/>
              </a:rPr>
              <a:t>Having multiple accounts: </a:t>
            </a:r>
            <a:r>
              <a:rPr lang="en-GB" dirty="0">
                <a:latin typeface="Century Gothic"/>
                <a:ea typeface="Century Gothic"/>
                <a:cs typeface="Century Gothic"/>
                <a:sym typeface="Century Gothic"/>
              </a:rPr>
              <a:t> Have a personal account with your name attached (e.g. on Snapchat) and a separate Twitter account to talk about activism or a particular issue (potentially anonymous).</a:t>
            </a:r>
          </a:p>
          <a:p>
            <a:pPr marL="457200" lvl="0" indent="-304800" algn="l" rtl="0">
              <a:lnSpc>
                <a:spcPct val="115000"/>
              </a:lnSpc>
              <a:spcBef>
                <a:spcPts val="0"/>
              </a:spcBef>
              <a:spcAft>
                <a:spcPts val="0"/>
              </a:spcAft>
              <a:buClr>
                <a:schemeClr val="dk1"/>
              </a:buClr>
              <a:buSzPts val="1200"/>
              <a:buFont typeface="Merriweather"/>
              <a:buChar char="●"/>
            </a:pPr>
            <a:r>
              <a:rPr lang="en-GB" b="1" dirty="0">
                <a:latin typeface="Century Gothic"/>
                <a:ea typeface="Century Gothic"/>
                <a:cs typeface="Century Gothic"/>
                <a:sym typeface="Century Gothic"/>
              </a:rPr>
              <a:t>Anonymity: </a:t>
            </a:r>
            <a:r>
              <a:rPr lang="en-GB" dirty="0">
                <a:latin typeface="Century Gothic"/>
                <a:ea typeface="Century Gothic"/>
                <a:cs typeface="Century Gothic"/>
                <a:sym typeface="Century Gothic"/>
              </a:rPr>
              <a:t>Often used to speak about issues where people fear they would be judged harshly or feel incapable of talking about offline. </a:t>
            </a:r>
          </a:p>
          <a:p>
            <a:pPr marL="457200" lvl="0" indent="-304800" algn="l" rtl="0">
              <a:lnSpc>
                <a:spcPct val="115000"/>
              </a:lnSpc>
              <a:spcBef>
                <a:spcPts val="0"/>
              </a:spcBef>
              <a:spcAft>
                <a:spcPts val="0"/>
              </a:spcAft>
              <a:buClr>
                <a:schemeClr val="dk1"/>
              </a:buClr>
              <a:buSzPts val="1200"/>
              <a:buFont typeface="Merriweather"/>
              <a:buChar char="●"/>
            </a:pPr>
            <a:r>
              <a:rPr lang="en-GB" b="1" dirty="0">
                <a:latin typeface="Century Gothic"/>
                <a:ea typeface="Century Gothic"/>
                <a:cs typeface="Century Gothic"/>
                <a:sym typeface="Century Gothic"/>
              </a:rPr>
              <a:t>Online privacy: </a:t>
            </a:r>
            <a:r>
              <a:rPr lang="en-GB" dirty="0">
                <a:latin typeface="Century Gothic"/>
                <a:ea typeface="Century Gothic"/>
                <a:cs typeface="Century Gothic"/>
                <a:sym typeface="Century Gothic"/>
              </a:rPr>
              <a:t>Includes understanding how to use privacy settings on social media platforms and being able to identify fake profiles.</a:t>
            </a:r>
            <a:endParaRPr lang="en-GB" b="1" dirty="0">
              <a:latin typeface="Century Gothic"/>
              <a:ea typeface="Century Gothic"/>
              <a:cs typeface="Century Gothic"/>
              <a:sym typeface="Century Gothic"/>
            </a:endParaRPr>
          </a:p>
        </p:txBody>
      </p:sp>
      <p:sp>
        <p:nvSpPr>
          <p:cNvPr id="296" name="Google Shape;296;gebc724a762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19</a:t>
            </a:fld>
            <a:endParaRPr/>
          </a:p>
        </p:txBody>
      </p:sp>
    </p:spTree>
    <p:extLst>
      <p:ext uri="{BB962C8B-B14F-4D97-AF65-F5344CB8AC3E}">
        <p14:creationId xmlns:p14="http://schemas.microsoft.com/office/powerpoint/2010/main" val="1399864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d831886727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d831886727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just" rtl="0">
              <a:spcBef>
                <a:spcPts val="0"/>
              </a:spcBef>
              <a:spcAft>
                <a:spcPts val="0"/>
              </a:spcAft>
              <a:buClr>
                <a:schemeClr val="dk1"/>
              </a:buClr>
              <a:buSzPts val="1200"/>
              <a:buFont typeface="Century Gothic"/>
              <a:buChar char="●"/>
            </a:pPr>
            <a:r>
              <a:rPr lang="en">
                <a:latin typeface="Century Gothic"/>
                <a:ea typeface="Century Gothic"/>
                <a:cs typeface="Century Gothic"/>
                <a:sym typeface="Century Gothic"/>
              </a:rPr>
              <a:t>Agree workshop ground rules, make sure everyone is onboard and feels comfortable.</a:t>
            </a:r>
            <a:endParaRPr>
              <a:latin typeface="Century Gothic"/>
              <a:ea typeface="Century Gothic"/>
              <a:cs typeface="Century Gothic"/>
              <a:sym typeface="Century Gothic"/>
            </a:endParaRPr>
          </a:p>
          <a:p>
            <a:pPr marL="0" lvl="0" indent="0" algn="just" rtl="0">
              <a:spcBef>
                <a:spcPts val="0"/>
              </a:spcBef>
              <a:spcAft>
                <a:spcPts val="0"/>
              </a:spcAft>
              <a:buClr>
                <a:schemeClr val="dk1"/>
              </a:buClr>
              <a:buSzPts val="1100"/>
              <a:buFont typeface="Arial"/>
              <a:buNone/>
            </a:pPr>
            <a:endParaRPr>
              <a:latin typeface="Century Gothic"/>
              <a:ea typeface="Century Gothic"/>
              <a:cs typeface="Century Gothic"/>
              <a:sym typeface="Century Gothic"/>
            </a:endParaRPr>
          </a:p>
          <a:p>
            <a:pPr marL="457200" lvl="0" indent="-304800" algn="just" rtl="0">
              <a:spcBef>
                <a:spcPts val="0"/>
              </a:spcBef>
              <a:spcAft>
                <a:spcPts val="0"/>
              </a:spcAft>
              <a:buClr>
                <a:schemeClr val="dk1"/>
              </a:buClr>
              <a:buSzPts val="1200"/>
              <a:buFont typeface="Century Gothic"/>
              <a:buChar char="●"/>
            </a:pPr>
            <a:r>
              <a:rPr lang="en">
                <a:latin typeface="Century Gothic"/>
                <a:ea typeface="Century Gothic"/>
                <a:cs typeface="Century Gothic"/>
                <a:sym typeface="Century Gothic"/>
              </a:rPr>
              <a:t>How we work: 100% unembarrassable; we ask that you are respectful of one another today; no obligation to participate - nip to the loo if you need to at any point; </a:t>
            </a:r>
            <a:r>
              <a:rPr lang="en" b="1">
                <a:latin typeface="Century Gothic"/>
                <a:ea typeface="Century Gothic"/>
                <a:cs typeface="Century Gothic"/>
                <a:sym typeface="Century Gothic"/>
              </a:rPr>
              <a:t>we are not making judgements about your lives/what might be relevant - we appreciate some info today will not be relevant to you now or ever, and some information may be new to some people but not to others; but hopefully there will be something for everyone today. </a:t>
            </a:r>
            <a:r>
              <a:rPr lang="en">
                <a:latin typeface="Century Gothic"/>
                <a:ea typeface="Century Gothic"/>
                <a:cs typeface="Century Gothic"/>
                <a:sym typeface="Century Gothic"/>
              </a:rPr>
              <a:t>As per your usual lessons the sessions will be confidential unless we had a safeguarding concern in which case we would just pass that onto the person that needs to know.</a:t>
            </a:r>
            <a:endParaRPr>
              <a:latin typeface="Century Gothic"/>
              <a:ea typeface="Century Gothic"/>
              <a:cs typeface="Century Gothic"/>
              <a:sym typeface="Century Gothic"/>
            </a:endParaRPr>
          </a:p>
          <a:p>
            <a:pPr marL="0" lvl="0" indent="0" algn="l" rtl="0">
              <a:spcBef>
                <a:spcPts val="0"/>
              </a:spcBef>
              <a:spcAft>
                <a:spcPts val="0"/>
              </a:spcAft>
              <a:buSzPts val="1400"/>
              <a:buNone/>
            </a:pPr>
            <a:endParaRPr>
              <a:latin typeface="Arial"/>
              <a:ea typeface="Arial"/>
              <a:cs typeface="Arial"/>
              <a:sym typeface="Arial"/>
            </a:endParaRPr>
          </a:p>
          <a:p>
            <a:pPr marL="0" lvl="0" indent="0" algn="l" rtl="0">
              <a:spcBef>
                <a:spcPts val="0"/>
              </a:spcBef>
              <a:spcAft>
                <a:spcPts val="0"/>
              </a:spcAft>
              <a:buSzPts val="1400"/>
              <a:buNone/>
            </a:pPr>
            <a:endParaRPr>
              <a:latin typeface="Arial"/>
              <a:ea typeface="Arial"/>
              <a:cs typeface="Arial"/>
              <a:sym typeface="Arial"/>
            </a:endParaRPr>
          </a:p>
          <a:p>
            <a:pPr marL="0" lvl="0" indent="0" algn="l" rtl="0">
              <a:lnSpc>
                <a:spcPct val="100000"/>
              </a:lnSpc>
              <a:spcBef>
                <a:spcPts val="0"/>
              </a:spcBef>
              <a:spcAft>
                <a:spcPts val="0"/>
              </a:spcAft>
              <a:buSzPts val="1400"/>
              <a:buNone/>
            </a:pPr>
            <a:endParaRPr>
              <a:latin typeface="Century Gothic"/>
              <a:ea typeface="Century Gothic"/>
              <a:cs typeface="Century Gothic"/>
              <a:sym typeface="Century Gothic"/>
            </a:endParaRPr>
          </a:p>
        </p:txBody>
      </p:sp>
      <p:sp>
        <p:nvSpPr>
          <p:cNvPr id="166" name="Google Shape;166;gd831886727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15000"/>
              </a:lnSpc>
              <a:spcBef>
                <a:spcPts val="1000"/>
              </a:spcBef>
              <a:spcAft>
                <a:spcPts val="0"/>
              </a:spcAft>
              <a:buClr>
                <a:schemeClr val="dk1"/>
              </a:buClr>
              <a:buSzPts val="1200"/>
              <a:buFont typeface="Century Gothic"/>
              <a:buChar char="●"/>
            </a:pPr>
            <a:r>
              <a:rPr lang="en-GB" dirty="0">
                <a:latin typeface="Century Gothic"/>
                <a:ea typeface="Century Gothic"/>
                <a:cs typeface="Century Gothic"/>
                <a:sym typeface="Century Gothic"/>
              </a:rPr>
              <a:t>Take time to look after yourself: do things that make you feel content, for instance, seeing friends, listening to music, having a bath, making use of mindfulness apps like Headspace.</a:t>
            </a:r>
          </a:p>
          <a:p>
            <a:pPr marL="457200" lvl="0" indent="-304800" algn="l" rtl="0">
              <a:lnSpc>
                <a:spcPct val="115000"/>
              </a:lnSpc>
              <a:spcBef>
                <a:spcPts val="0"/>
              </a:spcBef>
              <a:spcAft>
                <a:spcPts val="0"/>
              </a:spcAft>
              <a:buClr>
                <a:schemeClr val="dk1"/>
              </a:buClr>
              <a:buSzPts val="1200"/>
              <a:buFont typeface="Century Gothic"/>
              <a:buChar char="●"/>
            </a:pPr>
            <a:r>
              <a:rPr lang="en-GB" dirty="0">
                <a:latin typeface="Century Gothic"/>
                <a:ea typeface="Century Gothic"/>
                <a:cs typeface="Century Gothic"/>
                <a:sym typeface="Century Gothic"/>
              </a:rPr>
              <a:t>Curate your social media pages/feeds. </a:t>
            </a:r>
            <a:r>
              <a:rPr lang="en-GB" dirty="0">
                <a:highlight>
                  <a:srgbClr val="FFFFFF"/>
                </a:highlight>
                <a:latin typeface="Century Gothic"/>
                <a:ea typeface="Century Gothic"/>
                <a:cs typeface="Century Gothic"/>
                <a:sym typeface="Century Gothic"/>
              </a:rPr>
              <a:t>Curating your feed is being mindful and deliberate about the content you’re consuming, e.g.,  being intentional about the people, groups, and pages you follow; unfollowing people who post things that make you anxious or sad; and </a:t>
            </a:r>
            <a:r>
              <a:rPr lang="en-GB" dirty="0">
                <a:solidFill>
                  <a:srgbClr val="171717"/>
                </a:solidFill>
                <a:highlight>
                  <a:srgbClr val="FFFFFF"/>
                </a:highlight>
                <a:latin typeface="Century Gothic"/>
                <a:ea typeface="Century Gothic"/>
                <a:cs typeface="Century Gothic"/>
                <a:sym typeface="Century Gothic"/>
              </a:rPr>
              <a:t>following people who post things that make you feel good.</a:t>
            </a:r>
          </a:p>
          <a:p>
            <a:pPr marL="457200" lvl="0" indent="-304800" algn="l" rtl="0">
              <a:lnSpc>
                <a:spcPct val="115000"/>
              </a:lnSpc>
              <a:spcBef>
                <a:spcPts val="0"/>
              </a:spcBef>
              <a:spcAft>
                <a:spcPts val="0"/>
              </a:spcAft>
              <a:buClr>
                <a:schemeClr val="dk1"/>
              </a:buClr>
              <a:buSzPts val="1200"/>
              <a:buFont typeface="Century Gothic"/>
              <a:buChar char="●"/>
            </a:pPr>
            <a:r>
              <a:rPr lang="en-GB" dirty="0">
                <a:latin typeface="Century Gothic"/>
                <a:ea typeface="Century Gothic"/>
                <a:cs typeface="Century Gothic"/>
                <a:sym typeface="Century Gothic"/>
              </a:rPr>
              <a:t>Similarly, be mindful of which sites make you happy and stressed.</a:t>
            </a:r>
          </a:p>
          <a:p>
            <a:pPr marL="457200" lvl="0" indent="-304800" algn="l" rtl="0">
              <a:lnSpc>
                <a:spcPct val="115000"/>
              </a:lnSpc>
              <a:spcBef>
                <a:spcPts val="0"/>
              </a:spcBef>
              <a:spcAft>
                <a:spcPts val="0"/>
              </a:spcAft>
              <a:buClr>
                <a:schemeClr val="dk1"/>
              </a:buClr>
              <a:buSzPts val="1200"/>
              <a:buFont typeface="Century Gothic"/>
              <a:buChar char="●"/>
            </a:pPr>
            <a:r>
              <a:rPr lang="en-GB" dirty="0">
                <a:latin typeface="Century Gothic"/>
                <a:ea typeface="Century Gothic"/>
                <a:cs typeface="Century Gothic"/>
                <a:sym typeface="Century Gothic"/>
              </a:rPr>
              <a:t>Take regular breaks from social media and screen time.</a:t>
            </a: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20</a:t>
            </a:fld>
            <a:endParaRPr/>
          </a:p>
        </p:txBody>
      </p:sp>
    </p:spTree>
    <p:extLst>
      <p:ext uri="{BB962C8B-B14F-4D97-AF65-F5344CB8AC3E}">
        <p14:creationId xmlns:p14="http://schemas.microsoft.com/office/powerpoint/2010/main" val="2276206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151683fed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151683fed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04800" algn="l" rtl="0">
              <a:spcBef>
                <a:spcPts val="0"/>
              </a:spcBef>
              <a:spcAft>
                <a:spcPts val="0"/>
              </a:spcAft>
              <a:buSzPts val="1200"/>
              <a:buFont typeface="Century Gothic"/>
              <a:buChar char="●"/>
            </a:pPr>
            <a:r>
              <a:rPr lang="en-GB" dirty="0">
                <a:latin typeface="Century Gothic"/>
                <a:ea typeface="Century Gothic"/>
                <a:cs typeface="Century Gothic"/>
                <a:sym typeface="Century Gothic"/>
              </a:rPr>
              <a:t>This slide will be provided as a handout.</a:t>
            </a:r>
          </a:p>
          <a:p>
            <a:pPr marL="457200" lvl="0" indent="-304800" algn="l" rtl="0">
              <a:spcBef>
                <a:spcPts val="0"/>
              </a:spcBef>
              <a:spcAft>
                <a:spcPts val="0"/>
              </a:spcAft>
              <a:buSzPts val="1200"/>
              <a:buFont typeface="Century Gothic"/>
              <a:buChar char="●"/>
            </a:pPr>
            <a:r>
              <a:rPr lang="en-GB" b="1" dirty="0">
                <a:latin typeface="Century Gothic"/>
                <a:ea typeface="Century Gothic"/>
                <a:cs typeface="Century Gothic"/>
                <a:sym typeface="Century Gothic"/>
              </a:rPr>
              <a:t>Explain that someone might also want to report to the police (they don’t have to if they don’t want to) - and they can get extra support with this from the first four organisations </a:t>
            </a:r>
            <a:r>
              <a:rPr lang="en-GB" dirty="0">
                <a:latin typeface="Century Gothic"/>
                <a:ea typeface="Century Gothic"/>
                <a:cs typeface="Century Gothic"/>
                <a:sym typeface="Century Gothic"/>
              </a:rPr>
              <a:t>on this list with either deciding whether they want to report or not, or help navigating the criminal justice system.</a:t>
            </a:r>
          </a:p>
          <a:p>
            <a:pPr marL="457200" lvl="0" indent="-304800" algn="l" rtl="0">
              <a:spcBef>
                <a:spcPts val="0"/>
              </a:spcBef>
              <a:spcAft>
                <a:spcPts val="0"/>
              </a:spcAft>
              <a:buClr>
                <a:schemeClr val="dk1"/>
              </a:buClr>
              <a:buSzPts val="1200"/>
              <a:buFont typeface="Century Gothic"/>
              <a:buChar char="●"/>
            </a:pPr>
            <a:r>
              <a:rPr lang="en-GB" b="1" dirty="0">
                <a:latin typeface="Century Gothic"/>
                <a:ea typeface="Century Gothic"/>
                <a:cs typeface="Century Gothic"/>
                <a:sym typeface="Century Gothic"/>
              </a:rPr>
              <a:t>For some forms of sexual and gender-based violence, like street harassment, there are</a:t>
            </a:r>
            <a:r>
              <a:rPr lang="en-GB" b="1" i="1" dirty="0">
                <a:latin typeface="Century Gothic"/>
                <a:ea typeface="Century Gothic"/>
                <a:cs typeface="Century Gothic"/>
                <a:sym typeface="Century Gothic"/>
              </a:rPr>
              <a:t> currently</a:t>
            </a:r>
            <a:r>
              <a:rPr lang="en-GB" b="1" dirty="0">
                <a:latin typeface="Century Gothic"/>
                <a:ea typeface="Century Gothic"/>
                <a:cs typeface="Century Gothic"/>
                <a:sym typeface="Century Gothic"/>
              </a:rPr>
              <a:t> no formal reporting systems or organisations that people can report to, but they can share their stories of street harassment and sexual assault, and get solidarity from other victims/survivors via websites like Everyone’s </a:t>
            </a:r>
            <a:r>
              <a:rPr lang="en-GB" b="1" dirty="0" err="1">
                <a:latin typeface="Century Gothic"/>
                <a:ea typeface="Century Gothic"/>
                <a:cs typeface="Century Gothic"/>
                <a:sym typeface="Century Gothic"/>
              </a:rPr>
              <a:t>Invivted</a:t>
            </a:r>
            <a:r>
              <a:rPr lang="en-GB" b="1" dirty="0">
                <a:latin typeface="Century Gothic"/>
                <a:ea typeface="Century Gothic"/>
                <a:cs typeface="Century Gothic"/>
                <a:sym typeface="Century Gothic"/>
              </a:rPr>
              <a:t>, Stop Street Harassment and the Everyday Sexism Project.</a:t>
            </a:r>
            <a:r>
              <a:rPr lang="en-GB" dirty="0">
                <a:latin typeface="Century Gothic"/>
                <a:ea typeface="Century Gothic"/>
                <a:cs typeface="Century Gothic"/>
                <a:sym typeface="Century Gothic"/>
              </a:rPr>
              <a:t> These offer safe spaces for victims/survivors to share their stories anonymously and they provide information, advice, help and resources on sexual and gender-based violence.</a:t>
            </a:r>
          </a:p>
          <a:p>
            <a:pPr marL="457200" lvl="0" indent="-304800" algn="l" rtl="0">
              <a:spcBef>
                <a:spcPts val="0"/>
              </a:spcBef>
              <a:spcAft>
                <a:spcPts val="0"/>
              </a:spcAft>
              <a:buSzPts val="1200"/>
              <a:buFont typeface="Century Gothic"/>
              <a:buChar char="●"/>
            </a:pPr>
            <a:r>
              <a:rPr lang="en-GB" dirty="0">
                <a:latin typeface="Century Gothic"/>
                <a:ea typeface="Century Gothic"/>
                <a:cs typeface="Century Gothic"/>
                <a:sym typeface="Century Gothic"/>
              </a:rPr>
              <a:t>Explain that students can also block and report harmful and/or unwanted content on social media platforms and that they can talk to their parents, friends and trusted adults.</a:t>
            </a:r>
          </a:p>
        </p:txBody>
      </p:sp>
      <p:sp>
        <p:nvSpPr>
          <p:cNvPr id="338" name="Google Shape;338;g1151683fed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21</a:t>
            </a:fld>
            <a:endParaRPr/>
          </a:p>
        </p:txBody>
      </p:sp>
    </p:spTree>
    <p:extLst>
      <p:ext uri="{BB962C8B-B14F-4D97-AF65-F5344CB8AC3E}">
        <p14:creationId xmlns:p14="http://schemas.microsoft.com/office/powerpoint/2010/main" val="2929561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e56a620455_1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e56a620455_1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304800" algn="l" rtl="0">
              <a:lnSpc>
                <a:spcPct val="115000"/>
              </a:lnSpc>
              <a:spcBef>
                <a:spcPts val="1200"/>
              </a:spcBef>
              <a:spcAft>
                <a:spcPts val="0"/>
              </a:spcAft>
              <a:buSzPts val="1200"/>
              <a:buFont typeface="Century Gothic"/>
              <a:buChar char="●"/>
            </a:pPr>
            <a:r>
              <a:rPr lang="en" b="1">
                <a:latin typeface="Century Gothic"/>
                <a:ea typeface="Century Gothic"/>
                <a:cs typeface="Century Gothic"/>
                <a:sym typeface="Century Gothic"/>
              </a:rPr>
              <a:t>Important: ensure there is sufficient time to run this activity.</a:t>
            </a:r>
            <a:endParaRPr b="1">
              <a:latin typeface="Century Gothic"/>
              <a:ea typeface="Century Gothic"/>
              <a:cs typeface="Century Gothic"/>
              <a:sym typeface="Century Gothic"/>
            </a:endParaRPr>
          </a:p>
          <a:p>
            <a:pPr marL="457200" lvl="0" indent="-304800" algn="l" rtl="0">
              <a:lnSpc>
                <a:spcPct val="115000"/>
              </a:lnSpc>
              <a:spcBef>
                <a:spcPts val="0"/>
              </a:spcBef>
              <a:spcAft>
                <a:spcPts val="0"/>
              </a:spcAft>
              <a:buSzPts val="1200"/>
              <a:buFont typeface="Century Gothic"/>
              <a:buChar char="●"/>
            </a:pPr>
            <a:r>
              <a:rPr lang="en">
                <a:latin typeface="Century Gothic"/>
                <a:ea typeface="Century Gothic"/>
                <a:cs typeface="Century Gothic"/>
                <a:sym typeface="Century Gothic"/>
              </a:rPr>
              <a:t>5-10 minute activity: Divide students into small groups of 3 and ask them to provide examples of activist art, memes, hashtags etc. they are aware of and/or give them a mobile phone template and ask them to create a meme or hashtag to tackle the issue of sexual and gender-based violence, e.g., to make the issue visible, to challenge common misconceptions of sexual sexual and gender-based violence, or to foster solidarity and community-building among victims/survivors.</a:t>
            </a:r>
            <a:endParaRPr>
              <a:latin typeface="Century Gothic"/>
              <a:ea typeface="Century Gothic"/>
              <a:cs typeface="Century Gothic"/>
              <a:sym typeface="Century Gothic"/>
            </a:endParaRPr>
          </a:p>
          <a:p>
            <a:pPr marL="457200" lvl="0" indent="-304800" algn="l" rtl="0">
              <a:lnSpc>
                <a:spcPct val="115000"/>
              </a:lnSpc>
              <a:spcBef>
                <a:spcPts val="0"/>
              </a:spcBef>
              <a:spcAft>
                <a:spcPts val="0"/>
              </a:spcAft>
              <a:buSzPts val="1200"/>
              <a:buFont typeface="Century Gothic"/>
              <a:buChar char="●"/>
            </a:pPr>
            <a:r>
              <a:rPr lang="en">
                <a:latin typeface="Century Gothic"/>
                <a:ea typeface="Century Gothic"/>
                <a:cs typeface="Century Gothic"/>
                <a:sym typeface="Century Gothic"/>
              </a:rPr>
              <a:t>Get them to think about what makes an effective hashtag campaign, e.g., using clear, concise and easy to understand messaging, combining no more than 3-4 words.</a:t>
            </a:r>
            <a:endParaRPr>
              <a:latin typeface="Century Gothic"/>
              <a:ea typeface="Century Gothic"/>
              <a:cs typeface="Century Gothic"/>
              <a:sym typeface="Century Gothic"/>
            </a:endParaRPr>
          </a:p>
          <a:p>
            <a:pPr marL="457200" lvl="0" indent="-304800" algn="l" rtl="0">
              <a:lnSpc>
                <a:spcPct val="115000"/>
              </a:lnSpc>
              <a:spcBef>
                <a:spcPts val="0"/>
              </a:spcBef>
              <a:spcAft>
                <a:spcPts val="0"/>
              </a:spcAft>
              <a:buSzPts val="1200"/>
              <a:buFont typeface="Century Gothic"/>
              <a:buChar char="●"/>
            </a:pPr>
            <a:r>
              <a:rPr lang="en">
                <a:latin typeface="Century Gothic"/>
                <a:ea typeface="Century Gothic"/>
                <a:cs typeface="Century Gothic"/>
                <a:sym typeface="Century Gothic"/>
              </a:rPr>
              <a:t>When observing groups, ask how they found out about any examples of accounts, hashtags, influencers etc. they note down.</a:t>
            </a:r>
            <a:endParaRPr>
              <a:latin typeface="Century Gothic"/>
              <a:ea typeface="Century Gothic"/>
              <a:cs typeface="Century Gothic"/>
              <a:sym typeface="Century Gothic"/>
            </a:endParaRPr>
          </a:p>
        </p:txBody>
      </p:sp>
      <p:sp>
        <p:nvSpPr>
          <p:cNvPr id="349" name="Google Shape;349;ge56a620455_1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
              <a:t>22</a:t>
            </a:fld>
            <a:endParaRPr/>
          </a:p>
        </p:txBody>
      </p:sp>
    </p:spTree>
    <p:extLst>
      <p:ext uri="{BB962C8B-B14F-4D97-AF65-F5344CB8AC3E}">
        <p14:creationId xmlns:p14="http://schemas.microsoft.com/office/powerpoint/2010/main" val="1305463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b="1" dirty="0">
                <a:latin typeface="Century Gothic"/>
                <a:ea typeface="Century Gothic"/>
                <a:cs typeface="Century Gothic"/>
                <a:sym typeface="Century Gothic"/>
              </a:rPr>
              <a:t>Important:</a:t>
            </a:r>
          </a:p>
          <a:p>
            <a:pPr marL="457200" lvl="0" indent="-317500" algn="l" rtl="0">
              <a:lnSpc>
                <a:spcPct val="115000"/>
              </a:lnSpc>
              <a:spcBef>
                <a:spcPts val="0"/>
              </a:spcBef>
              <a:spcAft>
                <a:spcPts val="0"/>
              </a:spcAft>
              <a:buSzPts val="1400"/>
              <a:buFont typeface="Century Gothic"/>
              <a:buChar char="●"/>
            </a:pPr>
            <a:r>
              <a:rPr lang="en-GB" dirty="0">
                <a:latin typeface="Century Gothic"/>
                <a:ea typeface="Century Gothic"/>
                <a:cs typeface="Century Gothic"/>
                <a:sym typeface="Century Gothic"/>
              </a:rPr>
              <a:t>Ensure there is sufficient time at the end of the session for students to complete the survey and ask students to answer </a:t>
            </a:r>
            <a:r>
              <a:rPr lang="en-GB" b="1" dirty="0">
                <a:latin typeface="Century Gothic"/>
                <a:ea typeface="Century Gothic"/>
                <a:cs typeface="Century Gothic"/>
                <a:sym typeface="Century Gothic"/>
              </a:rPr>
              <a:t>all </a:t>
            </a:r>
            <a:r>
              <a:rPr lang="en-GB" dirty="0">
                <a:latin typeface="Century Gothic"/>
                <a:ea typeface="Century Gothic"/>
                <a:cs typeface="Century Gothic"/>
                <a:sym typeface="Century Gothic"/>
              </a:rPr>
              <a:t>the questions.</a:t>
            </a:r>
          </a:p>
          <a:p>
            <a:pPr marL="457200" lvl="0" indent="-317500" algn="l" rtl="0">
              <a:lnSpc>
                <a:spcPct val="115000"/>
              </a:lnSpc>
              <a:spcBef>
                <a:spcPts val="0"/>
              </a:spcBef>
              <a:spcAft>
                <a:spcPts val="0"/>
              </a:spcAft>
              <a:buSzPts val="1400"/>
              <a:buFont typeface="Century Gothic"/>
              <a:buChar char="●"/>
            </a:pPr>
            <a:r>
              <a:rPr lang="en-GB" dirty="0">
                <a:latin typeface="Century Gothic"/>
                <a:ea typeface="Century Gothic"/>
                <a:cs typeface="Century Gothic"/>
                <a:sym typeface="Century Gothic"/>
              </a:rPr>
              <a:t>Link to survey: </a:t>
            </a:r>
            <a:r>
              <a:rPr lang="en-GB" u="sng" dirty="0">
                <a:solidFill>
                  <a:schemeClr val="hlink"/>
                </a:solidFill>
                <a:latin typeface="Century Gothic"/>
                <a:ea typeface="Century Gothic"/>
                <a:cs typeface="Century Gothic"/>
                <a:sym typeface="Century Gothic"/>
                <a:hlinkClick r:id="rId3"/>
              </a:rPr>
              <a:t>https://docs.google.com/document/d/1zpBaySbwhy_GYJokSJxGtGiI5cOUa3ua/edit?rtpof=true</a:t>
            </a:r>
            <a:endParaRPr lang="en-GB" dirty="0">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endParaRPr lang="en-GB" dirty="0">
              <a:latin typeface="Century Gothic"/>
              <a:ea typeface="Century Gothic"/>
              <a:cs typeface="Century Gothic"/>
              <a:sym typeface="Century Gothic"/>
            </a:endParaRP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23</a:t>
            </a:fld>
            <a:endParaRPr/>
          </a:p>
        </p:txBody>
      </p:sp>
    </p:spTree>
    <p:extLst>
      <p:ext uri="{BB962C8B-B14F-4D97-AF65-F5344CB8AC3E}">
        <p14:creationId xmlns:p14="http://schemas.microsoft.com/office/powerpoint/2010/main" val="44812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15000"/>
              </a:lnSpc>
              <a:spcBef>
                <a:spcPts val="0"/>
              </a:spcBef>
              <a:spcAft>
                <a:spcPts val="0"/>
              </a:spcAft>
              <a:buSzPts val="1400"/>
              <a:buFont typeface="Century Gothic"/>
              <a:buChar char="●"/>
            </a:pPr>
            <a:r>
              <a:rPr lang="en">
                <a:latin typeface="Century Gothic"/>
                <a:ea typeface="Century Gothic"/>
                <a:cs typeface="Century Gothic"/>
                <a:sym typeface="Century Gothic"/>
              </a:rPr>
              <a:t>Who are these people and what do they have in common?</a:t>
            </a:r>
            <a:endParaRPr>
              <a:latin typeface="Century Gothic"/>
              <a:ea typeface="Century Gothic"/>
              <a:cs typeface="Century Gothic"/>
              <a:sym typeface="Century Gothic"/>
            </a:endParaRPr>
          </a:p>
          <a:p>
            <a:pPr marL="457200" lvl="0" indent="-317500" algn="l" rtl="0">
              <a:lnSpc>
                <a:spcPct val="115000"/>
              </a:lnSpc>
              <a:spcBef>
                <a:spcPts val="0"/>
              </a:spcBef>
              <a:spcAft>
                <a:spcPts val="0"/>
              </a:spcAft>
              <a:buSzPts val="1400"/>
              <a:buFont typeface="Century Gothic"/>
              <a:buChar char="●"/>
            </a:pPr>
            <a:r>
              <a:rPr lang="en">
                <a:latin typeface="Century Gothic"/>
                <a:ea typeface="Century Gothic"/>
                <a:cs typeface="Century Gothic"/>
                <a:sym typeface="Century Gothic"/>
              </a:rPr>
              <a:t>The following people can be updated with more contemporary examples of activists over time and/or they can be replaced/supplemented with examples of well known community-based activists. Ensure different genders are represented and people from minoritised ethic groups.</a:t>
            </a:r>
            <a:endParaRPr>
              <a:latin typeface="Century Gothic"/>
              <a:ea typeface="Century Gothic"/>
              <a:cs typeface="Century Gothic"/>
              <a:sym typeface="Century Gothic"/>
            </a:endParaRPr>
          </a:p>
          <a:p>
            <a:pPr marL="0" lvl="0" indent="0" algn="l" rtl="0">
              <a:lnSpc>
                <a:spcPct val="115000"/>
              </a:lnSpc>
              <a:spcBef>
                <a:spcPts val="0"/>
              </a:spcBef>
              <a:spcAft>
                <a:spcPts val="0"/>
              </a:spcAft>
              <a:buSzPts val="1400"/>
              <a:buNone/>
            </a:pPr>
            <a:endParaRPr>
              <a:latin typeface="Century Gothic"/>
              <a:ea typeface="Century Gothic"/>
              <a:cs typeface="Century Gothic"/>
              <a:sym typeface="Century Gothic"/>
            </a:endParaRP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f648f3f1fd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f648f3f1fd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Marcus Rashford</a:t>
            </a:r>
            <a:endParaRPr>
              <a:latin typeface="Century Gothic"/>
              <a:ea typeface="Century Gothic"/>
              <a:cs typeface="Century Gothic"/>
              <a:sym typeface="Century Gothic"/>
            </a:endParaRPr>
          </a:p>
        </p:txBody>
      </p:sp>
      <p:sp>
        <p:nvSpPr>
          <p:cNvPr id="183" name="Google Shape;183;gf648f3f1fd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f648f3f1fd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f648f3f1fd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latin typeface="Century Gothic"/>
                <a:ea typeface="Century Gothic"/>
                <a:cs typeface="Century Gothic"/>
                <a:sym typeface="Century Gothic"/>
              </a:rPr>
              <a:t>Greta Thunberg</a:t>
            </a:r>
            <a:endParaRPr>
              <a:latin typeface="Century Gothic"/>
              <a:ea typeface="Century Gothic"/>
              <a:cs typeface="Century Gothic"/>
              <a:sym typeface="Century Gothic"/>
            </a:endParaRPr>
          </a:p>
        </p:txBody>
      </p:sp>
      <p:sp>
        <p:nvSpPr>
          <p:cNvPr id="189" name="Google Shape;189;gf648f3f1fd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648f3f1fd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648f3f1fd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
                <a:solidFill>
                  <a:srgbClr val="202124"/>
                </a:solidFill>
                <a:highlight>
                  <a:srgbClr val="FFFFFF"/>
                </a:highlight>
                <a:latin typeface="Century Gothic"/>
                <a:ea typeface="Century Gothic"/>
                <a:cs typeface="Century Gothic"/>
                <a:sym typeface="Century Gothic"/>
              </a:rPr>
              <a:t>Malala Yousafzai</a:t>
            </a:r>
            <a:endParaRPr>
              <a:latin typeface="Century Gothic"/>
              <a:ea typeface="Century Gothic"/>
              <a:cs typeface="Century Gothic"/>
              <a:sym typeface="Century Gothic"/>
            </a:endParaRPr>
          </a:p>
        </p:txBody>
      </p:sp>
      <p:sp>
        <p:nvSpPr>
          <p:cNvPr id="195" name="Google Shape;195;gf648f3f1fd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01b6edce6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01b6edce6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201" name="Google Shape;201;g101b6edce6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latin typeface="Century Gothic"/>
                <a:ea typeface="Century Gothic"/>
                <a:cs typeface="Century Gothic"/>
                <a:sym typeface="Century Gothic"/>
              </a:rPr>
              <a:t>Discuss with your partner for one minute what activism is and who activists are.</a:t>
            </a:r>
            <a:endParaRPr lang="en-GB" dirty="0"/>
          </a:p>
          <a:p>
            <a:pPr marL="0" lvl="0" indent="0" algn="l" rtl="0">
              <a:spcBef>
                <a:spcPts val="1200"/>
              </a:spcBef>
              <a:spcAft>
                <a:spcPts val="0"/>
              </a:spcAft>
              <a:buClr>
                <a:schemeClr val="dk1"/>
              </a:buClr>
              <a:buSzPts val="1100"/>
              <a:buFont typeface="Arial"/>
              <a:buNone/>
            </a:pPr>
            <a:endParaRPr lang="en-GB" dirty="0"/>
          </a:p>
          <a:p>
            <a:pPr marL="0" lvl="0" indent="0" algn="l" rtl="0">
              <a:lnSpc>
                <a:spcPct val="100000"/>
              </a:lnSpc>
              <a:spcBef>
                <a:spcPts val="0"/>
              </a:spcBef>
              <a:spcAft>
                <a:spcPts val="0"/>
              </a:spcAft>
              <a:buSzPts val="1400"/>
              <a:buNone/>
            </a:pPr>
            <a:endParaRPr lang="en-GB" dirty="0">
              <a:latin typeface="Century Gothic"/>
              <a:ea typeface="Century Gothic"/>
              <a:cs typeface="Century Gothic"/>
              <a:sym typeface="Century Gothic"/>
            </a:endParaRP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a:t>
            </a:fld>
            <a:endParaRPr/>
          </a:p>
        </p:txBody>
      </p:sp>
    </p:spTree>
    <p:extLst>
      <p:ext uri="{BB962C8B-B14F-4D97-AF65-F5344CB8AC3E}">
        <p14:creationId xmlns:p14="http://schemas.microsoft.com/office/powerpoint/2010/main" val="358700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648f3f1f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648f3f1f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lnSpc>
                <a:spcPct val="115000"/>
              </a:lnSpc>
              <a:spcBef>
                <a:spcPts val="0"/>
              </a:spcBef>
              <a:spcAft>
                <a:spcPts val="0"/>
              </a:spcAft>
              <a:buSzPts val="1200"/>
              <a:buFont typeface="Century Gothic"/>
              <a:buChar char="●"/>
            </a:pPr>
            <a:r>
              <a:rPr lang="en-GB" b="1" dirty="0">
                <a:latin typeface="Century Gothic"/>
                <a:ea typeface="Century Gothic"/>
                <a:cs typeface="Century Gothic"/>
                <a:sym typeface="Century Gothic"/>
              </a:rPr>
              <a:t>Activism </a:t>
            </a:r>
            <a:r>
              <a:rPr lang="en-GB" dirty="0">
                <a:latin typeface="Century Gothic"/>
                <a:ea typeface="Century Gothic"/>
                <a:cs typeface="Century Gothic"/>
                <a:sym typeface="Century Gothic"/>
              </a:rPr>
              <a:t>can mean many different things to different people. Essentially it’s about creating change within our communities often for those who receive unequal treatment within society.</a:t>
            </a:r>
          </a:p>
          <a:p>
            <a:pPr marL="457200" lvl="0" indent="-317500" algn="l" rtl="0">
              <a:lnSpc>
                <a:spcPct val="115000"/>
              </a:lnSpc>
              <a:spcBef>
                <a:spcPts val="1200"/>
              </a:spcBef>
              <a:spcAft>
                <a:spcPts val="0"/>
              </a:spcAft>
              <a:buSzPts val="1400"/>
              <a:buChar char="●"/>
            </a:pPr>
            <a:r>
              <a:rPr lang="en-GB" b="1" dirty="0">
                <a:latin typeface="Century Gothic"/>
                <a:ea typeface="Century Gothic"/>
                <a:cs typeface="Century Gothic"/>
                <a:sym typeface="Century Gothic"/>
              </a:rPr>
              <a:t>Important </a:t>
            </a:r>
            <a:r>
              <a:rPr lang="en-GB" dirty="0">
                <a:latin typeface="Century Gothic"/>
                <a:ea typeface="Century Gothic"/>
                <a:cs typeface="Century Gothic"/>
                <a:sym typeface="Century Gothic"/>
              </a:rPr>
              <a:t>to emphasise that </a:t>
            </a:r>
            <a:r>
              <a:rPr lang="en-GB" b="1" dirty="0">
                <a:latin typeface="Century Gothic"/>
                <a:ea typeface="Century Gothic"/>
                <a:cs typeface="Century Gothic"/>
                <a:sym typeface="Century Gothic"/>
              </a:rPr>
              <a:t>anyone </a:t>
            </a:r>
            <a:r>
              <a:rPr lang="en-GB" dirty="0">
                <a:latin typeface="Century Gothic"/>
                <a:ea typeface="Century Gothic"/>
                <a:cs typeface="Century Gothic"/>
                <a:sym typeface="Century Gothic"/>
              </a:rPr>
              <a:t>can be an activist - you don’t have to be well known like Marcus Rashford to start a campaign, - and activism can involve </a:t>
            </a:r>
            <a:r>
              <a:rPr lang="en-GB" b="1" dirty="0">
                <a:latin typeface="Century Gothic"/>
                <a:ea typeface="Century Gothic"/>
                <a:cs typeface="Century Gothic"/>
                <a:sym typeface="Century Gothic"/>
              </a:rPr>
              <a:t>‘everyday’ actions</a:t>
            </a:r>
            <a:r>
              <a:rPr lang="en-GB" dirty="0">
                <a:latin typeface="Century Gothic"/>
                <a:ea typeface="Century Gothic"/>
                <a:cs typeface="Century Gothic"/>
                <a:sym typeface="Century Gothic"/>
              </a:rPr>
              <a:t>, e.g., </a:t>
            </a:r>
            <a:r>
              <a:rPr lang="en-GB" b="1" dirty="0">
                <a:latin typeface="Century Gothic"/>
                <a:ea typeface="Century Gothic"/>
                <a:cs typeface="Century Gothic"/>
                <a:sym typeface="Century Gothic"/>
              </a:rPr>
              <a:t>sharing a story of injustice on social media</a:t>
            </a:r>
            <a:r>
              <a:rPr lang="en-GB" dirty="0">
                <a:latin typeface="Century Gothic"/>
                <a:ea typeface="Century Gothic"/>
                <a:cs typeface="Century Gothic"/>
                <a:sym typeface="Century Gothic"/>
              </a:rPr>
              <a:t>, </a:t>
            </a:r>
            <a:r>
              <a:rPr lang="en-GB" b="1" dirty="0">
                <a:latin typeface="Century Gothic"/>
                <a:ea typeface="Century Gothic"/>
                <a:cs typeface="Century Gothic"/>
                <a:sym typeface="Century Gothic"/>
              </a:rPr>
              <a:t>standing up to a harasser on the street</a:t>
            </a:r>
            <a:r>
              <a:rPr lang="en-GB" dirty="0">
                <a:latin typeface="Century Gothic"/>
                <a:ea typeface="Century Gothic"/>
                <a:cs typeface="Century Gothic"/>
                <a:sym typeface="Century Gothic"/>
              </a:rPr>
              <a:t> or </a:t>
            </a:r>
            <a:r>
              <a:rPr lang="en-GB" b="1" dirty="0">
                <a:latin typeface="Century Gothic"/>
                <a:ea typeface="Century Gothic"/>
                <a:cs typeface="Century Gothic"/>
                <a:sym typeface="Century Gothic"/>
              </a:rPr>
              <a:t>being an active bystander,</a:t>
            </a:r>
            <a:r>
              <a:rPr lang="en-GB" dirty="0">
                <a:latin typeface="Century Gothic"/>
                <a:ea typeface="Century Gothic"/>
                <a:cs typeface="Century Gothic"/>
                <a:sym typeface="Century Gothic"/>
              </a:rPr>
              <a:t> when you witness someone else being harassed on or offline. In fact, many activist campaigns are ‘leaderless’, e.g., #BlackLivesMatter and #MeToo, where the focus is on the cause and there is no visible figurehead.</a:t>
            </a:r>
            <a:endParaRPr lang="en-GB" dirty="0"/>
          </a:p>
          <a:p>
            <a:pPr marL="0" lvl="0" indent="0" algn="l" rtl="0">
              <a:spcBef>
                <a:spcPts val="1200"/>
              </a:spcBef>
              <a:spcAft>
                <a:spcPts val="0"/>
              </a:spcAft>
              <a:buClr>
                <a:schemeClr val="dk1"/>
              </a:buClr>
              <a:buSzPts val="1100"/>
              <a:buFont typeface="Arial"/>
              <a:buNone/>
            </a:pPr>
            <a:endParaRPr lang="en-GB" dirty="0"/>
          </a:p>
          <a:p>
            <a:pPr marL="0" lvl="0" indent="0" algn="l" rtl="0">
              <a:lnSpc>
                <a:spcPct val="100000"/>
              </a:lnSpc>
              <a:spcBef>
                <a:spcPts val="0"/>
              </a:spcBef>
              <a:spcAft>
                <a:spcPts val="0"/>
              </a:spcAft>
              <a:buSzPts val="1400"/>
              <a:buNone/>
            </a:pPr>
            <a:endParaRPr lang="en-GB" dirty="0">
              <a:latin typeface="Century Gothic"/>
              <a:ea typeface="Century Gothic"/>
              <a:cs typeface="Century Gothic"/>
              <a:sym typeface="Century Gothic"/>
            </a:endParaRPr>
          </a:p>
        </p:txBody>
      </p:sp>
      <p:sp>
        <p:nvSpPr>
          <p:cNvPr id="173" name="Google Shape;173;gf648f3f1f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a:t>
            </a:fld>
            <a:endParaRPr/>
          </a:p>
        </p:txBody>
      </p:sp>
    </p:spTree>
    <p:extLst>
      <p:ext uri="{BB962C8B-B14F-4D97-AF65-F5344CB8AC3E}">
        <p14:creationId xmlns:p14="http://schemas.microsoft.com/office/powerpoint/2010/main" val="348578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peaker Slide">
    <p:spTree>
      <p:nvGrpSpPr>
        <p:cNvPr id="1" name=""/>
        <p:cNvGrpSpPr/>
        <p:nvPr/>
      </p:nvGrpSpPr>
      <p:grpSpPr>
        <a:xfrm>
          <a:off x="0" y="0"/>
          <a:ext cx="0" cy="0"/>
          <a:chOff x="0" y="0"/>
          <a:chExt cx="0" cy="0"/>
        </a:xfrm>
      </p:grpSpPr>
      <p:pic>
        <p:nvPicPr>
          <p:cNvPr id="5" name="Picture 4" descr="Shape, rectangle&#10;&#10;Description automatically generated">
            <a:extLst>
              <a:ext uri="{FF2B5EF4-FFF2-40B4-BE49-F238E27FC236}">
                <a16:creationId xmlns:a16="http://schemas.microsoft.com/office/drawing/2014/main" id="{EF749D30-3FA8-436B-B611-F0607C3F6D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033" y="0"/>
            <a:ext cx="11901934" cy="6858000"/>
          </a:xfrm>
          <a:prstGeom prst="rect">
            <a:avLst/>
          </a:prstGeom>
        </p:spPr>
      </p:pic>
      <p:sp>
        <p:nvSpPr>
          <p:cNvPr id="6" name="Google Shape;158;p30">
            <a:extLst>
              <a:ext uri="{FF2B5EF4-FFF2-40B4-BE49-F238E27FC236}">
                <a16:creationId xmlns:a16="http://schemas.microsoft.com/office/drawing/2014/main" id="{F5DC0049-FDAD-4653-A236-C8F78A561D69}"/>
              </a:ext>
            </a:extLst>
          </p:cNvPr>
          <p:cNvSpPr txBox="1">
            <a:spLocks noGrp="1"/>
          </p:cNvSpPr>
          <p:nvPr>
            <p:ph type="ctrTitle"/>
          </p:nvPr>
        </p:nvSpPr>
        <p:spPr>
          <a:xfrm>
            <a:off x="1524000" y="1767256"/>
            <a:ext cx="9144000" cy="1241548"/>
          </a:xfrm>
        </p:spPr>
        <p:txBody>
          <a:bodyPr>
            <a:normAutofit/>
          </a:bodyPr>
          <a:lstStyle>
            <a:lvl1pPr algn="ctr">
              <a:defRPr sz="4000"/>
            </a:lvl1pPr>
          </a:lstStyle>
          <a:p>
            <a:r>
              <a:rPr lang="en-GB" dirty="0">
                <a:sym typeface="Century Gothic"/>
              </a:rPr>
              <a:t>Activating for Change</a:t>
            </a:r>
          </a:p>
        </p:txBody>
      </p:sp>
      <p:pic>
        <p:nvPicPr>
          <p:cNvPr id="7" name="Google Shape;159;p30">
            <a:extLst>
              <a:ext uri="{FF2B5EF4-FFF2-40B4-BE49-F238E27FC236}">
                <a16:creationId xmlns:a16="http://schemas.microsoft.com/office/drawing/2014/main" id="{EBEEF570-2AD1-442B-8158-1F36F69F597F}"/>
              </a:ext>
            </a:extLst>
          </p:cNvPr>
          <p:cNvPicPr preferRelativeResize="0"/>
          <p:nvPr userDrawn="1"/>
        </p:nvPicPr>
        <p:blipFill rotWithShape="1">
          <a:blip r:embed="rId3">
            <a:alphaModFix/>
          </a:blip>
          <a:srcRect/>
          <a:stretch/>
        </p:blipFill>
        <p:spPr>
          <a:xfrm>
            <a:off x="1107545" y="4331424"/>
            <a:ext cx="2219129" cy="739715"/>
          </a:xfrm>
          <a:prstGeom prst="rect">
            <a:avLst/>
          </a:prstGeom>
          <a:noFill/>
          <a:ln>
            <a:noFill/>
          </a:ln>
        </p:spPr>
      </p:pic>
      <p:pic>
        <p:nvPicPr>
          <p:cNvPr id="8" name="Google Shape;160;p30">
            <a:extLst>
              <a:ext uri="{FF2B5EF4-FFF2-40B4-BE49-F238E27FC236}">
                <a16:creationId xmlns:a16="http://schemas.microsoft.com/office/drawing/2014/main" id="{CE572505-5EC9-43B9-AF01-A3CC166247D3}"/>
              </a:ext>
            </a:extLst>
          </p:cNvPr>
          <p:cNvPicPr preferRelativeResize="0"/>
          <p:nvPr userDrawn="1"/>
        </p:nvPicPr>
        <p:blipFill rotWithShape="1">
          <a:blip r:embed="rId4">
            <a:alphaModFix/>
          </a:blip>
          <a:srcRect/>
          <a:stretch/>
        </p:blipFill>
        <p:spPr>
          <a:xfrm>
            <a:off x="5296933" y="4172130"/>
            <a:ext cx="1683322" cy="835352"/>
          </a:xfrm>
          <a:prstGeom prst="rect">
            <a:avLst/>
          </a:prstGeom>
          <a:noFill/>
          <a:ln>
            <a:noFill/>
          </a:ln>
        </p:spPr>
      </p:pic>
      <p:pic>
        <p:nvPicPr>
          <p:cNvPr id="9" name="Google Shape;161;p30">
            <a:extLst>
              <a:ext uri="{FF2B5EF4-FFF2-40B4-BE49-F238E27FC236}">
                <a16:creationId xmlns:a16="http://schemas.microsoft.com/office/drawing/2014/main" id="{4527F102-CD9E-454B-AA11-44E1E3A1D487}"/>
              </a:ext>
            </a:extLst>
          </p:cNvPr>
          <p:cNvPicPr preferRelativeResize="0"/>
          <p:nvPr userDrawn="1"/>
        </p:nvPicPr>
        <p:blipFill>
          <a:blip r:embed="rId5">
            <a:alphaModFix/>
          </a:blip>
          <a:stretch>
            <a:fillRect/>
          </a:stretch>
        </p:blipFill>
        <p:spPr>
          <a:xfrm>
            <a:off x="7316618" y="4162805"/>
            <a:ext cx="1848786" cy="844677"/>
          </a:xfrm>
          <a:prstGeom prst="rect">
            <a:avLst/>
          </a:prstGeom>
          <a:noFill/>
          <a:ln>
            <a:noFill/>
          </a:ln>
        </p:spPr>
      </p:pic>
      <p:pic>
        <p:nvPicPr>
          <p:cNvPr id="10" name="Google Shape;162;p30">
            <a:extLst>
              <a:ext uri="{FF2B5EF4-FFF2-40B4-BE49-F238E27FC236}">
                <a16:creationId xmlns:a16="http://schemas.microsoft.com/office/drawing/2014/main" id="{230FE4CE-E533-4D7A-9147-4E4EC3B1BF51}"/>
              </a:ext>
            </a:extLst>
          </p:cNvPr>
          <p:cNvPicPr preferRelativeResize="0"/>
          <p:nvPr userDrawn="1"/>
        </p:nvPicPr>
        <p:blipFill>
          <a:blip r:embed="rId6">
            <a:alphaModFix/>
          </a:blip>
          <a:stretch>
            <a:fillRect/>
          </a:stretch>
        </p:blipFill>
        <p:spPr>
          <a:xfrm>
            <a:off x="3614101" y="4092314"/>
            <a:ext cx="1346469" cy="855432"/>
          </a:xfrm>
          <a:prstGeom prst="rect">
            <a:avLst/>
          </a:prstGeom>
          <a:noFill/>
          <a:ln>
            <a:noFill/>
          </a:ln>
        </p:spPr>
      </p:pic>
      <p:pic>
        <p:nvPicPr>
          <p:cNvPr id="11" name="Picture 10" descr="Text&#10;&#10;Description automatically generated">
            <a:extLst>
              <a:ext uri="{FF2B5EF4-FFF2-40B4-BE49-F238E27FC236}">
                <a16:creationId xmlns:a16="http://schemas.microsoft.com/office/drawing/2014/main" id="{373A1BD5-C191-4B67-B574-96CB2D91986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485905" y="4338677"/>
            <a:ext cx="1598550" cy="492931"/>
          </a:xfrm>
          <a:prstGeom prst="rect">
            <a:avLst/>
          </a:prstGeom>
        </p:spPr>
      </p:pic>
    </p:spTree>
    <p:extLst>
      <p:ext uri="{BB962C8B-B14F-4D97-AF65-F5344CB8AC3E}">
        <p14:creationId xmlns:p14="http://schemas.microsoft.com/office/powerpoint/2010/main" val="3432672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urroun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FB43A7D-4649-4DE5-B0F1-B4F41B478B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033" y="0"/>
            <a:ext cx="11901934" cy="6858000"/>
          </a:xfrm>
          <a:prstGeom prst="rect">
            <a:avLst/>
          </a:prstGeom>
        </p:spPr>
      </p:pic>
    </p:spTree>
    <p:extLst>
      <p:ext uri="{BB962C8B-B14F-4D97-AF65-F5344CB8AC3E}">
        <p14:creationId xmlns:p14="http://schemas.microsoft.com/office/powerpoint/2010/main" val="150032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peaker Slide with bann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9B09-8607-477A-BAE7-A02054AD2B8B}"/>
              </a:ext>
            </a:extLst>
          </p:cNvPr>
          <p:cNvSpPr>
            <a:spLocks noGrp="1"/>
          </p:cNvSpPr>
          <p:nvPr>
            <p:ph type="ctrTitle" hasCustomPrompt="1"/>
          </p:nvPr>
        </p:nvSpPr>
        <p:spPr>
          <a:xfrm>
            <a:off x="1524000" y="1767256"/>
            <a:ext cx="9144000" cy="1241548"/>
          </a:xfrm>
        </p:spPr>
        <p:txBody>
          <a:bodyPr anchor="b">
            <a:normAutofit/>
          </a:bodyPr>
          <a:lstStyle>
            <a:lvl1pPr algn="ctr">
              <a:defRPr sz="4400"/>
            </a:lvl1pPr>
          </a:lstStyle>
          <a:p>
            <a:r>
              <a:rPr lang="en-US" dirty="0"/>
              <a:t>Click to edit title</a:t>
            </a:r>
            <a:endParaRPr lang="en-GB" dirty="0"/>
          </a:p>
        </p:txBody>
      </p:sp>
      <p:sp>
        <p:nvSpPr>
          <p:cNvPr id="3" name="Subtitle 2">
            <a:extLst>
              <a:ext uri="{FF2B5EF4-FFF2-40B4-BE49-F238E27FC236}">
                <a16:creationId xmlns:a16="http://schemas.microsoft.com/office/drawing/2014/main" id="{9479E25B-6016-406A-A3BE-E265DA4CD3B8}"/>
              </a:ext>
            </a:extLst>
          </p:cNvPr>
          <p:cNvSpPr>
            <a:spLocks noGrp="1"/>
          </p:cNvSpPr>
          <p:nvPr>
            <p:ph type="subTitle" idx="1" hasCustomPrompt="1"/>
          </p:nvPr>
        </p:nvSpPr>
        <p:spPr>
          <a:xfrm>
            <a:off x="1524000" y="3100879"/>
            <a:ext cx="9144000" cy="111942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spTree>
    <p:extLst>
      <p:ext uri="{BB962C8B-B14F-4D97-AF65-F5344CB8AC3E}">
        <p14:creationId xmlns:p14="http://schemas.microsoft.com/office/powerpoint/2010/main" val="2169859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Speaker Slide with banner and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29B09-8607-477A-BAE7-A02054AD2B8B}"/>
              </a:ext>
            </a:extLst>
          </p:cNvPr>
          <p:cNvSpPr>
            <a:spLocks noGrp="1"/>
          </p:cNvSpPr>
          <p:nvPr>
            <p:ph type="ctrTitle" hasCustomPrompt="1"/>
          </p:nvPr>
        </p:nvSpPr>
        <p:spPr>
          <a:xfrm>
            <a:off x="1524000" y="1767256"/>
            <a:ext cx="9144000" cy="1241548"/>
          </a:xfrm>
        </p:spPr>
        <p:txBody>
          <a:bodyPr anchor="b">
            <a:normAutofit/>
          </a:bodyPr>
          <a:lstStyle>
            <a:lvl1pPr algn="ctr">
              <a:defRPr sz="4400"/>
            </a:lvl1pPr>
          </a:lstStyle>
          <a:p>
            <a:r>
              <a:rPr lang="en-US" dirty="0"/>
              <a:t>Click to edit title</a:t>
            </a:r>
            <a:endParaRPr lang="en-GB" dirty="0"/>
          </a:p>
        </p:txBody>
      </p:sp>
      <p:sp>
        <p:nvSpPr>
          <p:cNvPr id="3" name="Subtitle 2">
            <a:extLst>
              <a:ext uri="{FF2B5EF4-FFF2-40B4-BE49-F238E27FC236}">
                <a16:creationId xmlns:a16="http://schemas.microsoft.com/office/drawing/2014/main" id="{9479E25B-6016-406A-A3BE-E265DA4CD3B8}"/>
              </a:ext>
            </a:extLst>
          </p:cNvPr>
          <p:cNvSpPr>
            <a:spLocks noGrp="1"/>
          </p:cNvSpPr>
          <p:nvPr>
            <p:ph type="subTitle" idx="1" hasCustomPrompt="1"/>
          </p:nvPr>
        </p:nvSpPr>
        <p:spPr>
          <a:xfrm>
            <a:off x="1524000" y="3100879"/>
            <a:ext cx="9144000" cy="111942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speaker name</a:t>
            </a:r>
            <a:endParaRPr lang="en-GB" dirty="0"/>
          </a:p>
        </p:txBody>
      </p:sp>
      <p:pic>
        <p:nvPicPr>
          <p:cNvPr id="4" name="Picture 3">
            <a:extLst>
              <a:ext uri="{FF2B5EF4-FFF2-40B4-BE49-F238E27FC236}">
                <a16:creationId xmlns:a16="http://schemas.microsoft.com/office/drawing/2014/main" id="{6E573D1D-1579-49BF-8469-C3384E1B01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04857"/>
            <a:ext cx="12192000" cy="953143"/>
          </a:xfrm>
          <a:prstGeom prst="rect">
            <a:avLst/>
          </a:prstGeom>
        </p:spPr>
      </p:pic>
    </p:spTree>
    <p:extLst>
      <p:ext uri="{BB962C8B-B14F-4D97-AF65-F5344CB8AC3E}">
        <p14:creationId xmlns:p14="http://schemas.microsoft.com/office/powerpoint/2010/main" val="4057114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A6DCE-8FB5-4270-BF67-BC479C5906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A108DA-3A73-42A3-881E-B466D670BA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2770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51950-0F99-4CCB-8A06-7B758B59397A}"/>
              </a:ext>
            </a:extLst>
          </p:cNvPr>
          <p:cNvSpPr>
            <a:spLocks noGrp="1"/>
          </p:cNvSpPr>
          <p:nvPr>
            <p:ph type="title" hasCustomPrompt="1"/>
          </p:nvPr>
        </p:nvSpPr>
        <p:spPr>
          <a:xfrm>
            <a:off x="838200" y="1799341"/>
            <a:ext cx="10515600" cy="1801698"/>
          </a:xfrm>
        </p:spPr>
        <p:txBody>
          <a:bodyPr anchor="ctr" anchorCtr="0">
            <a:normAutofit/>
          </a:bodyPr>
          <a:lstStyle>
            <a:lvl1pPr algn="ctr">
              <a:defRPr sz="4000"/>
            </a:lvl1pPr>
          </a:lstStyle>
          <a:p>
            <a:r>
              <a:rPr lang="en-US" dirty="0"/>
              <a:t>Click to edit section title</a:t>
            </a:r>
            <a:endParaRPr lang="en-GB" dirty="0"/>
          </a:p>
        </p:txBody>
      </p:sp>
    </p:spTree>
    <p:extLst>
      <p:ext uri="{BB962C8B-B14F-4D97-AF65-F5344CB8AC3E}">
        <p14:creationId xmlns:p14="http://schemas.microsoft.com/office/powerpoint/2010/main" val="1213907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surroun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5FB43A7D-4649-4DE5-B0F1-B4F41B478B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033" y="0"/>
            <a:ext cx="11901934" cy="6858000"/>
          </a:xfrm>
          <a:prstGeom prst="rect">
            <a:avLst/>
          </a:prstGeom>
        </p:spPr>
      </p:pic>
      <p:sp>
        <p:nvSpPr>
          <p:cNvPr id="2" name="Title 1">
            <a:extLst>
              <a:ext uri="{FF2B5EF4-FFF2-40B4-BE49-F238E27FC236}">
                <a16:creationId xmlns:a16="http://schemas.microsoft.com/office/drawing/2014/main" id="{04E51950-0F99-4CCB-8A06-7B758B59397A}"/>
              </a:ext>
            </a:extLst>
          </p:cNvPr>
          <p:cNvSpPr>
            <a:spLocks noGrp="1"/>
          </p:cNvSpPr>
          <p:nvPr>
            <p:ph type="title" hasCustomPrompt="1"/>
          </p:nvPr>
        </p:nvSpPr>
        <p:spPr>
          <a:xfrm>
            <a:off x="838200" y="1799341"/>
            <a:ext cx="10515600" cy="1801698"/>
          </a:xfrm>
        </p:spPr>
        <p:txBody>
          <a:bodyPr anchor="ctr" anchorCtr="0">
            <a:normAutofit/>
          </a:bodyPr>
          <a:lstStyle>
            <a:lvl1pPr algn="ctr">
              <a:defRPr sz="4000"/>
            </a:lvl1pPr>
          </a:lstStyle>
          <a:p>
            <a:r>
              <a:rPr lang="en-US" dirty="0"/>
              <a:t>Click to edit section title</a:t>
            </a:r>
            <a:endParaRPr lang="en-GB" dirty="0"/>
          </a:p>
        </p:txBody>
      </p:sp>
    </p:spTree>
    <p:extLst>
      <p:ext uri="{BB962C8B-B14F-4D97-AF65-F5344CB8AC3E}">
        <p14:creationId xmlns:p14="http://schemas.microsoft.com/office/powerpoint/2010/main" val="332251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A290-11A0-406E-BBA9-6A8BA7A20ADC}"/>
              </a:ext>
            </a:extLst>
          </p:cNvPr>
          <p:cNvSpPr>
            <a:spLocks noGrp="1"/>
          </p:cNvSpPr>
          <p:nvPr>
            <p:ph type="title"/>
          </p:nvPr>
        </p:nvSpPr>
        <p:spPr/>
        <p:txBody>
          <a:bodyPr/>
          <a:lstStyle>
            <a:lvl1pPr algn="ctr">
              <a:defRPr/>
            </a:lvl1pPr>
          </a:lstStyle>
          <a:p>
            <a:r>
              <a:rPr lang="en-US"/>
              <a:t>Click to edit Master title style</a:t>
            </a:r>
            <a:endParaRPr lang="en-GB" dirty="0"/>
          </a:p>
        </p:txBody>
      </p:sp>
    </p:spTree>
    <p:extLst>
      <p:ext uri="{BB962C8B-B14F-4D97-AF65-F5344CB8AC3E}">
        <p14:creationId xmlns:p14="http://schemas.microsoft.com/office/powerpoint/2010/main" val="62913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with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A290-11A0-406E-BBA9-6A8BA7A20ADC}"/>
              </a:ext>
            </a:extLst>
          </p:cNvPr>
          <p:cNvSpPr>
            <a:spLocks noGrp="1"/>
          </p:cNvSpPr>
          <p:nvPr>
            <p:ph type="title"/>
          </p:nvPr>
        </p:nvSpPr>
        <p:spPr/>
        <p:txBody>
          <a:bodyPr/>
          <a:lstStyle>
            <a:lvl1pPr algn="ctr">
              <a:defRPr/>
            </a:lvl1pPr>
          </a:lstStyle>
          <a:p>
            <a:r>
              <a:rPr lang="en-US"/>
              <a:t>Click to edit Master title style</a:t>
            </a:r>
            <a:endParaRPr lang="en-GB" dirty="0"/>
          </a:p>
        </p:txBody>
      </p:sp>
      <p:pic>
        <p:nvPicPr>
          <p:cNvPr id="3" name="Picture 2">
            <a:extLst>
              <a:ext uri="{FF2B5EF4-FFF2-40B4-BE49-F238E27FC236}">
                <a16:creationId xmlns:a16="http://schemas.microsoft.com/office/drawing/2014/main" id="{BA1F8DF0-09FF-4138-AC3B-070F6E4FEB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04857"/>
            <a:ext cx="12192000" cy="953143"/>
          </a:xfrm>
          <a:prstGeom prst="rect">
            <a:avLst/>
          </a:prstGeom>
        </p:spPr>
      </p:pic>
    </p:spTree>
    <p:extLst>
      <p:ext uri="{BB962C8B-B14F-4D97-AF65-F5344CB8AC3E}">
        <p14:creationId xmlns:p14="http://schemas.microsoft.com/office/powerpoint/2010/main" val="213544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83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ECE33B-26C3-4377-B438-5147CFE494E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5904857"/>
            <a:ext cx="12192000" cy="953143"/>
          </a:xfrm>
          <a:prstGeom prst="rect">
            <a:avLst/>
          </a:prstGeom>
        </p:spPr>
      </p:pic>
      <p:sp>
        <p:nvSpPr>
          <p:cNvPr id="2" name="Title Placeholder 1">
            <a:extLst>
              <a:ext uri="{FF2B5EF4-FFF2-40B4-BE49-F238E27FC236}">
                <a16:creationId xmlns:a16="http://schemas.microsoft.com/office/drawing/2014/main" id="{EC1E785B-D9DA-4539-8784-018732E5266C}"/>
              </a:ext>
            </a:extLst>
          </p:cNvPr>
          <p:cNvSpPr>
            <a:spLocks noGrp="1"/>
          </p:cNvSpPr>
          <p:nvPr>
            <p:ph type="title"/>
          </p:nvPr>
        </p:nvSpPr>
        <p:spPr>
          <a:xfrm>
            <a:off x="451337" y="365125"/>
            <a:ext cx="11289323" cy="65478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208CE51-B425-4149-900F-1BC6A0EE1466}"/>
              </a:ext>
            </a:extLst>
          </p:cNvPr>
          <p:cNvSpPr>
            <a:spLocks noGrp="1"/>
          </p:cNvSpPr>
          <p:nvPr>
            <p:ph type="body" idx="1"/>
          </p:nvPr>
        </p:nvSpPr>
        <p:spPr>
          <a:xfrm>
            <a:off x="451338" y="1230923"/>
            <a:ext cx="11289323" cy="46739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73409127"/>
      </p:ext>
    </p:extLst>
  </p:cSld>
  <p:clrMap bg1="lt1" tx1="dk1" bg2="lt2" tx2="dk2" accent1="accent1" accent2="accent2" accent3="accent3" accent4="accent4" accent5="accent5" accent6="accent6" hlink="hlink" folHlink="folHlink"/>
  <p:sldLayoutIdLst>
    <p:sldLayoutId id="2147483660" r:id="rId1"/>
    <p:sldLayoutId id="2147483663" r:id="rId2"/>
    <p:sldLayoutId id="2147483664" r:id="rId3"/>
    <p:sldLayoutId id="2147483650" r:id="rId4"/>
    <p:sldLayoutId id="2147483651" r:id="rId5"/>
    <p:sldLayoutId id="2147483661" r:id="rId6"/>
    <p:sldLayoutId id="2147483654" r:id="rId7"/>
    <p:sldLayoutId id="2147483666" r:id="rId8"/>
    <p:sldLayoutId id="2147483655" r:id="rId9"/>
    <p:sldLayoutId id="2147483668" r:id="rId10"/>
  </p:sldLayoutIdLst>
  <p:txStyles>
    <p:title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0"/>
          <p:cNvSpPr txBox="1">
            <a:spLocks noGrp="1"/>
          </p:cNvSpPr>
          <p:nvPr>
            <p:ph type="ctrTitle"/>
          </p:nvPr>
        </p:nvSpPr>
        <p:spPr>
          <a:xfrm>
            <a:off x="1524000" y="1767256"/>
            <a:ext cx="9144000" cy="1241548"/>
          </a:xfrm>
        </p:spPr>
        <p:txBody>
          <a:bodyPr/>
          <a:lstStyle/>
          <a:p>
            <a:r>
              <a:rPr lang="en-GB" dirty="0">
                <a:sym typeface="Century Gothic"/>
              </a:rPr>
              <a:t>Activating for Change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7" name="Google Shape;177;p32"/>
          <p:cNvSpPr txBox="1"/>
          <p:nvPr/>
        </p:nvSpPr>
        <p:spPr>
          <a:xfrm>
            <a:off x="6766562" y="1561951"/>
            <a:ext cx="4249773" cy="4307100"/>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GB" sz="2400" dirty="0">
                <a:solidFill>
                  <a:schemeClr val="dk1"/>
                </a:solidFill>
                <a:latin typeface="Arial" panose="020B0604020202020204" pitchFamily="34" charset="0"/>
                <a:ea typeface="Century Gothic"/>
                <a:cs typeface="Arial" panose="020B0604020202020204" pitchFamily="34" charset="0"/>
                <a:sym typeface="Century Gothic"/>
              </a:rPr>
              <a:t>The </a:t>
            </a:r>
            <a:r>
              <a:rPr lang="en-GB" sz="2400" b="1" dirty="0">
                <a:solidFill>
                  <a:schemeClr val="dk1"/>
                </a:solidFill>
                <a:latin typeface="Arial" panose="020B0604020202020204" pitchFamily="34" charset="0"/>
                <a:ea typeface="Century Gothic"/>
                <a:cs typeface="Arial" panose="020B0604020202020204" pitchFamily="34" charset="0"/>
                <a:sym typeface="Century Gothic"/>
              </a:rPr>
              <a:t>presence of others discourages </a:t>
            </a:r>
            <a:r>
              <a:rPr lang="en-GB" sz="2400" dirty="0">
                <a:solidFill>
                  <a:schemeClr val="dk1"/>
                </a:solidFill>
                <a:latin typeface="Arial" panose="020B0604020202020204" pitchFamily="34" charset="0"/>
                <a:ea typeface="Century Gothic"/>
                <a:cs typeface="Arial" panose="020B0604020202020204" pitchFamily="34" charset="0"/>
                <a:sym typeface="Century Gothic"/>
              </a:rPr>
              <a:t>an individual from intervening in an emergency situation or when a person is in distress.</a:t>
            </a:r>
          </a:p>
          <a:p>
            <a:pPr algn="ctr">
              <a:lnSpc>
                <a:spcPct val="115000"/>
              </a:lnSpc>
              <a:buClr>
                <a:schemeClr val="dk1"/>
              </a:buClr>
              <a:buSzPts val="2600"/>
            </a:pPr>
            <a:r>
              <a:rPr lang="en-GB" sz="2400" dirty="0">
                <a:solidFill>
                  <a:schemeClr val="tx1">
                    <a:lumMod val="95000"/>
                    <a:lumOff val="5000"/>
                  </a:schemeClr>
                </a:solidFill>
                <a:latin typeface="Arial" panose="020B0604020202020204" pitchFamily="34" charset="0"/>
                <a:ea typeface="Century Gothic"/>
                <a:cs typeface="Arial" panose="020B0604020202020204" pitchFamily="34" charset="0"/>
                <a:sym typeface="Century Gothic"/>
              </a:rPr>
              <a:t>Observers are more likely to take action if there are few or no other witnesses. </a:t>
            </a:r>
          </a:p>
        </p:txBody>
      </p:sp>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GB" dirty="0"/>
              <a:t>The Bystander Effect</a:t>
            </a:r>
            <a:endParaRPr lang="en-GB" dirty="0">
              <a:latin typeface="Century Gothic"/>
              <a:ea typeface="Century Gothic"/>
              <a:cs typeface="Century Gothic"/>
              <a:sym typeface="Century Gothic"/>
            </a:endParaRPr>
          </a:p>
        </p:txBody>
      </p:sp>
      <p:sp>
        <p:nvSpPr>
          <p:cNvPr id="7" name="Google Shape;213;p37">
            <a:extLst>
              <a:ext uri="{FF2B5EF4-FFF2-40B4-BE49-F238E27FC236}">
                <a16:creationId xmlns:a16="http://schemas.microsoft.com/office/drawing/2014/main" id="{2628EBAA-B6D1-4053-B3B3-0786E9668A64}"/>
              </a:ext>
            </a:extLst>
          </p:cNvPr>
          <p:cNvSpPr/>
          <p:nvPr/>
        </p:nvSpPr>
        <p:spPr>
          <a:xfrm>
            <a:off x="1835400" y="1724297"/>
            <a:ext cx="2907345" cy="4105710"/>
          </a:xfrm>
          <a:prstGeom prst="rect">
            <a:avLst/>
          </a:prstGeom>
          <a:solidFill>
            <a:srgbClr val="F2302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pic>
        <p:nvPicPr>
          <p:cNvPr id="11" name="Google Shape;234;p39">
            <a:extLst>
              <a:ext uri="{FF2B5EF4-FFF2-40B4-BE49-F238E27FC236}">
                <a16:creationId xmlns:a16="http://schemas.microsoft.com/office/drawing/2014/main" id="{59BBFB76-DAA9-4153-BE8B-108226119B88}"/>
              </a:ext>
            </a:extLst>
          </p:cNvPr>
          <p:cNvPicPr preferRelativeResize="0"/>
          <p:nvPr/>
        </p:nvPicPr>
        <p:blipFill>
          <a:blip r:embed="rId3">
            <a:alphaModFix/>
          </a:blip>
          <a:stretch>
            <a:fillRect/>
          </a:stretch>
        </p:blipFill>
        <p:spPr>
          <a:xfrm>
            <a:off x="1990776" y="2078010"/>
            <a:ext cx="3285124" cy="3285101"/>
          </a:xfrm>
          <a:prstGeom prst="rect">
            <a:avLst/>
          </a:prstGeom>
          <a:noFill/>
          <a:ln>
            <a:noFill/>
          </a:ln>
        </p:spPr>
      </p:pic>
      <p:sp>
        <p:nvSpPr>
          <p:cNvPr id="12" name="Rectangle 11">
            <a:extLst>
              <a:ext uri="{FF2B5EF4-FFF2-40B4-BE49-F238E27FC236}">
                <a16:creationId xmlns:a16="http://schemas.microsoft.com/office/drawing/2014/main" id="{B5268860-53D4-4549-8C52-0281F8470ABE}"/>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0302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GB" dirty="0"/>
              <a:t>How to be an Active Bystander</a:t>
            </a:r>
          </a:p>
        </p:txBody>
      </p:sp>
      <p:pic>
        <p:nvPicPr>
          <p:cNvPr id="8" name="Google Shape;244;p40">
            <a:extLst>
              <a:ext uri="{FF2B5EF4-FFF2-40B4-BE49-F238E27FC236}">
                <a16:creationId xmlns:a16="http://schemas.microsoft.com/office/drawing/2014/main" id="{15F45476-64BA-49CD-ACBE-669B8BDA925A}"/>
              </a:ext>
            </a:extLst>
          </p:cNvPr>
          <p:cNvPicPr preferRelativeResize="0"/>
          <p:nvPr/>
        </p:nvPicPr>
        <p:blipFill>
          <a:blip r:embed="rId3">
            <a:alphaModFix/>
          </a:blip>
          <a:stretch>
            <a:fillRect/>
          </a:stretch>
        </p:blipFill>
        <p:spPr>
          <a:xfrm>
            <a:off x="1665960" y="2456834"/>
            <a:ext cx="3255990" cy="3255990"/>
          </a:xfrm>
          <a:prstGeom prst="rect">
            <a:avLst/>
          </a:prstGeom>
          <a:noFill/>
          <a:ln>
            <a:noFill/>
          </a:ln>
        </p:spPr>
      </p:pic>
      <p:pic>
        <p:nvPicPr>
          <p:cNvPr id="10" name="Google Shape;245;p40">
            <a:extLst>
              <a:ext uri="{FF2B5EF4-FFF2-40B4-BE49-F238E27FC236}">
                <a16:creationId xmlns:a16="http://schemas.microsoft.com/office/drawing/2014/main" id="{E31A1D07-6486-4A05-8771-37B36D1C9654}"/>
              </a:ext>
            </a:extLst>
          </p:cNvPr>
          <p:cNvPicPr preferRelativeResize="0"/>
          <p:nvPr/>
        </p:nvPicPr>
        <p:blipFill>
          <a:blip r:embed="rId4">
            <a:alphaModFix/>
          </a:blip>
          <a:stretch>
            <a:fillRect/>
          </a:stretch>
        </p:blipFill>
        <p:spPr>
          <a:xfrm>
            <a:off x="1665960" y="1561951"/>
            <a:ext cx="2401050" cy="998825"/>
          </a:xfrm>
          <a:prstGeom prst="rect">
            <a:avLst/>
          </a:prstGeom>
          <a:noFill/>
          <a:ln>
            <a:noFill/>
          </a:ln>
        </p:spPr>
      </p:pic>
      <p:sp>
        <p:nvSpPr>
          <p:cNvPr id="12" name="Google Shape;177;p32">
            <a:extLst>
              <a:ext uri="{FF2B5EF4-FFF2-40B4-BE49-F238E27FC236}">
                <a16:creationId xmlns:a16="http://schemas.microsoft.com/office/drawing/2014/main" id="{4C6B3F1A-C0D2-4AB3-9641-8F7EA2C15CBB}"/>
              </a:ext>
            </a:extLst>
          </p:cNvPr>
          <p:cNvSpPr txBox="1"/>
          <p:nvPr/>
        </p:nvSpPr>
        <p:spPr>
          <a:xfrm>
            <a:off x="6606955" y="1561951"/>
            <a:ext cx="4497828" cy="4307099"/>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GB" sz="2000" dirty="0">
                <a:solidFill>
                  <a:schemeClr val="dk1"/>
                </a:solidFill>
                <a:latin typeface="Arial" panose="020B0604020202020204" pitchFamily="34" charset="0"/>
                <a:ea typeface="Century Gothic"/>
                <a:cs typeface="Arial" panose="020B0604020202020204" pitchFamily="34" charset="0"/>
                <a:sym typeface="Century Gothic"/>
              </a:rPr>
              <a:t>Being aware of when someone’s behaviour is inappropriate or threatening (online or offline) and </a:t>
            </a:r>
            <a:r>
              <a:rPr lang="en-GB" sz="2000" b="1" dirty="0">
                <a:solidFill>
                  <a:schemeClr val="dk1"/>
                </a:solidFill>
                <a:latin typeface="Arial" panose="020B0604020202020204" pitchFamily="34" charset="0"/>
                <a:ea typeface="Century Gothic"/>
                <a:cs typeface="Arial" panose="020B0604020202020204" pitchFamily="34" charset="0"/>
                <a:sym typeface="Century Gothic"/>
              </a:rPr>
              <a:t>choosing to challenge it</a:t>
            </a:r>
            <a:r>
              <a:rPr lang="en-GB" sz="2000" dirty="0">
                <a:solidFill>
                  <a:schemeClr val="dk1"/>
                </a:solidFill>
                <a:latin typeface="Arial" panose="020B0604020202020204" pitchFamily="34" charset="0"/>
                <a:ea typeface="Century Gothic"/>
                <a:cs typeface="Arial" panose="020B0604020202020204" pitchFamily="34" charset="0"/>
                <a:sym typeface="Century Gothic"/>
              </a:rPr>
              <a:t>.</a:t>
            </a:r>
          </a:p>
          <a:p>
            <a:pPr algn="ctr">
              <a:lnSpc>
                <a:spcPct val="115000"/>
              </a:lnSpc>
              <a:buClr>
                <a:schemeClr val="dk1"/>
              </a:buClr>
              <a:buSzPts val="2600"/>
            </a:pPr>
            <a:endParaRPr lang="en-GB" sz="2000" dirty="0">
              <a:solidFill>
                <a:schemeClr val="dk1"/>
              </a:solidFill>
              <a:latin typeface="Arial" panose="020B0604020202020204" pitchFamily="34" charset="0"/>
              <a:ea typeface="Century Gothic"/>
              <a:cs typeface="Arial" panose="020B0604020202020204" pitchFamily="34" charset="0"/>
              <a:sym typeface="Century Gothic"/>
            </a:endParaRPr>
          </a:p>
          <a:p>
            <a:pPr algn="ctr">
              <a:lnSpc>
                <a:spcPct val="115000"/>
              </a:lnSpc>
              <a:buClr>
                <a:schemeClr val="dk1"/>
              </a:buClr>
              <a:buSzPts val="2600"/>
            </a:pPr>
            <a:r>
              <a:rPr lang="en-GB" sz="2000" dirty="0">
                <a:solidFill>
                  <a:schemeClr val="dk1"/>
                </a:solidFill>
                <a:latin typeface="Arial" panose="020B0604020202020204" pitchFamily="34" charset="0"/>
                <a:ea typeface="Century Gothic"/>
                <a:cs typeface="Arial" panose="020B0604020202020204" pitchFamily="34" charset="0"/>
                <a:sym typeface="Century Gothic"/>
              </a:rPr>
              <a:t>Before stepping in, </a:t>
            </a:r>
            <a:r>
              <a:rPr lang="en-GB" sz="2000" b="1" dirty="0">
                <a:solidFill>
                  <a:schemeClr val="dk1"/>
                </a:solidFill>
                <a:latin typeface="Arial" panose="020B0604020202020204" pitchFamily="34" charset="0"/>
                <a:ea typeface="Century Gothic"/>
                <a:cs typeface="Arial" panose="020B0604020202020204" pitchFamily="34" charset="0"/>
                <a:sym typeface="Century Gothic"/>
              </a:rPr>
              <a:t>assess for safety</a:t>
            </a:r>
            <a:r>
              <a:rPr lang="en-GB" sz="2000" dirty="0">
                <a:solidFill>
                  <a:schemeClr val="dk1"/>
                </a:solidFill>
                <a:latin typeface="Arial" panose="020B0604020202020204" pitchFamily="34" charset="0"/>
                <a:ea typeface="Century Gothic"/>
                <a:cs typeface="Arial" panose="020B0604020202020204" pitchFamily="34" charset="0"/>
                <a:sym typeface="Century Gothic"/>
              </a:rPr>
              <a:t>. Your personal safety is a priority.</a:t>
            </a:r>
          </a:p>
          <a:p>
            <a:pPr algn="ctr">
              <a:lnSpc>
                <a:spcPct val="115000"/>
              </a:lnSpc>
              <a:buClr>
                <a:schemeClr val="dk1"/>
              </a:buClr>
              <a:buSzPts val="2600"/>
            </a:pPr>
            <a:endParaRPr lang="en-GB" sz="2000" dirty="0">
              <a:solidFill>
                <a:schemeClr val="dk1"/>
              </a:solidFill>
              <a:latin typeface="Arial" panose="020B0604020202020204" pitchFamily="34" charset="0"/>
              <a:ea typeface="Century Gothic"/>
              <a:cs typeface="Arial" panose="020B0604020202020204" pitchFamily="34" charset="0"/>
              <a:sym typeface="Century Gothic"/>
            </a:endParaRPr>
          </a:p>
          <a:p>
            <a:pPr algn="ctr">
              <a:lnSpc>
                <a:spcPct val="115000"/>
              </a:lnSpc>
              <a:buClr>
                <a:schemeClr val="dk1"/>
              </a:buClr>
              <a:buSzPts val="2600"/>
            </a:pPr>
            <a:r>
              <a:rPr lang="en-GB" sz="2000" dirty="0">
                <a:solidFill>
                  <a:schemeClr val="dk1"/>
                </a:solidFill>
                <a:latin typeface="Arial" panose="020B0604020202020204" pitchFamily="34" charset="0"/>
                <a:ea typeface="Century Gothic"/>
                <a:cs typeface="Arial" panose="020B0604020202020204" pitchFamily="34" charset="0"/>
                <a:sym typeface="Century Gothic"/>
              </a:rPr>
              <a:t>Remember </a:t>
            </a:r>
            <a:r>
              <a:rPr lang="en-GB" sz="2000" b="1" dirty="0" err="1">
                <a:solidFill>
                  <a:schemeClr val="dk1"/>
                </a:solidFill>
                <a:latin typeface="Arial" panose="020B0604020202020204" pitchFamily="34" charset="0"/>
                <a:ea typeface="Century Gothic"/>
                <a:cs typeface="Arial" panose="020B0604020202020204" pitchFamily="34" charset="0"/>
                <a:sym typeface="Century Gothic"/>
              </a:rPr>
              <a:t>Hollaback!’s</a:t>
            </a:r>
            <a:r>
              <a:rPr lang="en-GB" sz="2000" b="1" dirty="0">
                <a:solidFill>
                  <a:schemeClr val="dk1"/>
                </a:solidFill>
                <a:latin typeface="Arial" panose="020B0604020202020204" pitchFamily="34" charset="0"/>
                <a:ea typeface="Century Gothic"/>
                <a:cs typeface="Arial" panose="020B0604020202020204" pitchFamily="34" charset="0"/>
                <a:sym typeface="Century Gothic"/>
              </a:rPr>
              <a:t> 5Ds </a:t>
            </a:r>
            <a:r>
              <a:rPr lang="en-GB" sz="2000" dirty="0">
                <a:solidFill>
                  <a:schemeClr val="dk1"/>
                </a:solidFill>
                <a:latin typeface="Arial" panose="020B0604020202020204" pitchFamily="34" charset="0"/>
                <a:ea typeface="Century Gothic"/>
                <a:cs typeface="Arial" panose="020B0604020202020204" pitchFamily="34" charset="0"/>
                <a:sym typeface="Century Gothic"/>
              </a:rPr>
              <a:t>to safe intervention: </a:t>
            </a:r>
            <a:r>
              <a:rPr lang="en-GB" sz="2000" b="1" dirty="0">
                <a:solidFill>
                  <a:schemeClr val="dk1"/>
                </a:solidFill>
                <a:latin typeface="Arial" panose="020B0604020202020204" pitchFamily="34" charset="0"/>
                <a:ea typeface="Century Gothic"/>
                <a:cs typeface="Arial" panose="020B0604020202020204" pitchFamily="34" charset="0"/>
                <a:sym typeface="Century Gothic"/>
              </a:rPr>
              <a:t>Distract, Delegate, Document, Delay &amp; Direct</a:t>
            </a:r>
            <a:r>
              <a:rPr lang="en-GB" sz="2000" dirty="0">
                <a:solidFill>
                  <a:schemeClr val="dk1"/>
                </a:solidFill>
                <a:latin typeface="Arial" panose="020B0604020202020204" pitchFamily="34" charset="0"/>
                <a:ea typeface="Century Gothic"/>
                <a:cs typeface="Arial" panose="020B0604020202020204" pitchFamily="34" charset="0"/>
                <a:sym typeface="Century Gothic"/>
              </a:rPr>
              <a:t>.</a:t>
            </a:r>
          </a:p>
        </p:txBody>
      </p:sp>
      <p:sp>
        <p:nvSpPr>
          <p:cNvPr id="13" name="Rectangle 12">
            <a:extLst>
              <a:ext uri="{FF2B5EF4-FFF2-40B4-BE49-F238E27FC236}">
                <a16:creationId xmlns:a16="http://schemas.microsoft.com/office/drawing/2014/main" id="{6487F582-B021-4AB4-B19D-15ED29D2604C}"/>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408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GB" dirty="0"/>
              <a:t>How to be an Active Bystander - the 5Ds</a:t>
            </a:r>
          </a:p>
        </p:txBody>
      </p:sp>
      <p:pic>
        <p:nvPicPr>
          <p:cNvPr id="8" name="Google Shape;244;p40">
            <a:extLst>
              <a:ext uri="{FF2B5EF4-FFF2-40B4-BE49-F238E27FC236}">
                <a16:creationId xmlns:a16="http://schemas.microsoft.com/office/drawing/2014/main" id="{15F45476-64BA-49CD-ACBE-669B8BDA925A}"/>
              </a:ext>
            </a:extLst>
          </p:cNvPr>
          <p:cNvPicPr preferRelativeResize="0"/>
          <p:nvPr/>
        </p:nvPicPr>
        <p:blipFill>
          <a:blip r:embed="rId3">
            <a:alphaModFix/>
          </a:blip>
          <a:stretch>
            <a:fillRect/>
          </a:stretch>
        </p:blipFill>
        <p:spPr>
          <a:xfrm>
            <a:off x="1665960" y="2456834"/>
            <a:ext cx="3255990" cy="3255990"/>
          </a:xfrm>
          <a:prstGeom prst="rect">
            <a:avLst/>
          </a:prstGeom>
          <a:noFill/>
          <a:ln>
            <a:noFill/>
          </a:ln>
        </p:spPr>
      </p:pic>
      <p:pic>
        <p:nvPicPr>
          <p:cNvPr id="10" name="Google Shape;245;p40">
            <a:extLst>
              <a:ext uri="{FF2B5EF4-FFF2-40B4-BE49-F238E27FC236}">
                <a16:creationId xmlns:a16="http://schemas.microsoft.com/office/drawing/2014/main" id="{E31A1D07-6486-4A05-8771-37B36D1C9654}"/>
              </a:ext>
            </a:extLst>
          </p:cNvPr>
          <p:cNvPicPr preferRelativeResize="0"/>
          <p:nvPr/>
        </p:nvPicPr>
        <p:blipFill>
          <a:blip r:embed="rId4">
            <a:alphaModFix/>
          </a:blip>
          <a:stretch>
            <a:fillRect/>
          </a:stretch>
        </p:blipFill>
        <p:spPr>
          <a:xfrm>
            <a:off x="1665960" y="1561951"/>
            <a:ext cx="2401050" cy="998825"/>
          </a:xfrm>
          <a:prstGeom prst="rect">
            <a:avLst/>
          </a:prstGeom>
          <a:noFill/>
          <a:ln>
            <a:noFill/>
          </a:ln>
        </p:spPr>
      </p:pic>
      <p:sp>
        <p:nvSpPr>
          <p:cNvPr id="12" name="Google Shape;177;p32">
            <a:extLst>
              <a:ext uri="{FF2B5EF4-FFF2-40B4-BE49-F238E27FC236}">
                <a16:creationId xmlns:a16="http://schemas.microsoft.com/office/drawing/2014/main" id="{4C6B3F1A-C0D2-4AB3-9641-8F7EA2C15CBB}"/>
              </a:ext>
            </a:extLst>
          </p:cNvPr>
          <p:cNvSpPr txBox="1"/>
          <p:nvPr/>
        </p:nvSpPr>
        <p:spPr>
          <a:xfrm>
            <a:off x="6606955" y="1561951"/>
            <a:ext cx="4497828" cy="4307099"/>
          </a:xfrm>
          <a:prstGeom prst="rect">
            <a:avLst/>
          </a:prstGeom>
          <a:noFill/>
          <a:ln>
            <a:noFill/>
          </a:ln>
        </p:spPr>
        <p:txBody>
          <a:bodyPr spcFirstLastPara="1" wrap="square" lIns="91425" tIns="91425" rIns="91425" bIns="91425" anchor="ctr" anchorCtr="0">
            <a:noAutofit/>
          </a:bodyPr>
          <a:lstStyle/>
          <a:p>
            <a:pPr>
              <a:lnSpc>
                <a:spcPct val="115000"/>
              </a:lnSpc>
              <a:buClr>
                <a:schemeClr val="dk1"/>
              </a:buClr>
              <a:buSzPts val="2600"/>
            </a:pPr>
            <a:r>
              <a:rPr lang="en-GB" dirty="0">
                <a:solidFill>
                  <a:schemeClr val="dk1"/>
                </a:solidFill>
                <a:latin typeface="Arial" panose="020B0604020202020204" pitchFamily="34" charset="0"/>
                <a:ea typeface="Century Gothic"/>
                <a:cs typeface="Arial" panose="020B0604020202020204" pitchFamily="34" charset="0"/>
                <a:sym typeface="Century Gothic"/>
              </a:rPr>
              <a:t>1. </a:t>
            </a:r>
            <a:r>
              <a:rPr lang="en-GB" b="1" dirty="0">
                <a:solidFill>
                  <a:srgbClr val="F23022"/>
                </a:solidFill>
                <a:latin typeface="Arial" panose="020B0604020202020204" pitchFamily="34" charset="0"/>
                <a:ea typeface="Century Gothic"/>
                <a:cs typeface="Arial" panose="020B0604020202020204" pitchFamily="34" charset="0"/>
                <a:sym typeface="Century Gothic"/>
              </a:rPr>
              <a:t>Distract</a:t>
            </a:r>
            <a:r>
              <a:rPr lang="en-GB" dirty="0">
                <a:solidFill>
                  <a:schemeClr val="dk1"/>
                </a:solidFill>
                <a:latin typeface="Arial" panose="020B0604020202020204" pitchFamily="34" charset="0"/>
                <a:ea typeface="Century Gothic"/>
                <a:cs typeface="Arial" panose="020B0604020202020204" pitchFamily="34" charset="0"/>
                <a:sym typeface="Century Gothic"/>
              </a:rPr>
              <a:t> - Interrupt, start a conversation with the person who is being targeted.</a:t>
            </a:r>
          </a:p>
          <a:p>
            <a:pPr>
              <a:lnSpc>
                <a:spcPct val="115000"/>
              </a:lnSpc>
              <a:buClr>
                <a:schemeClr val="dk1"/>
              </a:buClr>
              <a:buSzPts val="2600"/>
            </a:pPr>
            <a:r>
              <a:rPr lang="en-GB" dirty="0">
                <a:solidFill>
                  <a:schemeClr val="dk1"/>
                </a:solidFill>
                <a:latin typeface="Arial" panose="020B0604020202020204" pitchFamily="34" charset="0"/>
                <a:ea typeface="Century Gothic"/>
                <a:cs typeface="Arial" panose="020B0604020202020204" pitchFamily="34" charset="0"/>
                <a:sym typeface="Century Gothic"/>
              </a:rPr>
              <a:t>2. </a:t>
            </a:r>
            <a:r>
              <a:rPr lang="en-GB" b="1" dirty="0">
                <a:solidFill>
                  <a:srgbClr val="F23022"/>
                </a:solidFill>
                <a:latin typeface="Arial" panose="020B0604020202020204" pitchFamily="34" charset="0"/>
                <a:ea typeface="Century Gothic"/>
                <a:cs typeface="Arial" panose="020B0604020202020204" pitchFamily="34" charset="0"/>
                <a:sym typeface="Century Gothic"/>
              </a:rPr>
              <a:t>Delegate</a:t>
            </a:r>
            <a:r>
              <a:rPr lang="en-GB" dirty="0">
                <a:solidFill>
                  <a:schemeClr val="dk1"/>
                </a:solidFill>
                <a:latin typeface="Arial" panose="020B0604020202020204" pitchFamily="34" charset="0"/>
                <a:ea typeface="Century Gothic"/>
                <a:cs typeface="Arial" panose="020B0604020202020204" pitchFamily="34" charset="0"/>
                <a:sym typeface="Century Gothic"/>
              </a:rPr>
              <a:t> - Seek an authority figure, like a teacher to intervene.</a:t>
            </a:r>
          </a:p>
          <a:p>
            <a:pPr>
              <a:lnSpc>
                <a:spcPct val="115000"/>
              </a:lnSpc>
              <a:buClr>
                <a:schemeClr val="dk1"/>
              </a:buClr>
              <a:buSzPts val="2600"/>
            </a:pPr>
            <a:r>
              <a:rPr lang="en-GB" dirty="0">
                <a:solidFill>
                  <a:schemeClr val="dk1"/>
                </a:solidFill>
                <a:latin typeface="Arial" panose="020B0604020202020204" pitchFamily="34" charset="0"/>
                <a:ea typeface="Century Gothic"/>
                <a:cs typeface="Arial" panose="020B0604020202020204" pitchFamily="34" charset="0"/>
                <a:sym typeface="Century Gothic"/>
              </a:rPr>
              <a:t>3. </a:t>
            </a:r>
            <a:r>
              <a:rPr lang="en-GB" b="1" dirty="0">
                <a:solidFill>
                  <a:srgbClr val="F23022"/>
                </a:solidFill>
                <a:latin typeface="Arial" panose="020B0604020202020204" pitchFamily="34" charset="0"/>
                <a:ea typeface="Century Gothic"/>
                <a:cs typeface="Arial" panose="020B0604020202020204" pitchFamily="34" charset="0"/>
                <a:sym typeface="Century Gothic"/>
              </a:rPr>
              <a:t>Document</a:t>
            </a:r>
            <a:r>
              <a:rPr lang="en-GB" dirty="0">
                <a:solidFill>
                  <a:schemeClr val="dk1"/>
                </a:solidFill>
                <a:latin typeface="Arial" panose="020B0604020202020204" pitchFamily="34" charset="0"/>
                <a:ea typeface="Century Gothic"/>
                <a:cs typeface="Arial" panose="020B0604020202020204" pitchFamily="34" charset="0"/>
                <a:sym typeface="Century Gothic"/>
              </a:rPr>
              <a:t> - Record the interaction or take a photo.</a:t>
            </a:r>
          </a:p>
          <a:p>
            <a:pPr>
              <a:lnSpc>
                <a:spcPct val="115000"/>
              </a:lnSpc>
              <a:buClr>
                <a:schemeClr val="dk1"/>
              </a:buClr>
              <a:buSzPts val="2600"/>
            </a:pPr>
            <a:r>
              <a:rPr lang="en-GB" dirty="0">
                <a:solidFill>
                  <a:schemeClr val="dk1"/>
                </a:solidFill>
                <a:latin typeface="Arial" panose="020B0604020202020204" pitchFamily="34" charset="0"/>
                <a:ea typeface="Century Gothic"/>
                <a:cs typeface="Arial" panose="020B0604020202020204" pitchFamily="34" charset="0"/>
                <a:sym typeface="Century Gothic"/>
              </a:rPr>
              <a:t>4.</a:t>
            </a:r>
            <a:r>
              <a:rPr lang="en-GB" dirty="0">
                <a:solidFill>
                  <a:srgbClr val="F23022"/>
                </a:solidFill>
                <a:latin typeface="Arial" panose="020B0604020202020204" pitchFamily="34" charset="0"/>
                <a:ea typeface="Century Gothic"/>
                <a:cs typeface="Arial" panose="020B0604020202020204" pitchFamily="34" charset="0"/>
                <a:sym typeface="Century Gothic"/>
              </a:rPr>
              <a:t> </a:t>
            </a:r>
            <a:r>
              <a:rPr lang="en-GB" b="1" dirty="0">
                <a:solidFill>
                  <a:srgbClr val="F23022"/>
                </a:solidFill>
                <a:latin typeface="Arial" panose="020B0604020202020204" pitchFamily="34" charset="0"/>
                <a:ea typeface="Century Gothic"/>
                <a:cs typeface="Arial" panose="020B0604020202020204" pitchFamily="34" charset="0"/>
                <a:sym typeface="Century Gothic"/>
              </a:rPr>
              <a:t>Delay</a:t>
            </a:r>
            <a:r>
              <a:rPr lang="en-GB" dirty="0">
                <a:solidFill>
                  <a:srgbClr val="F23022"/>
                </a:solidFill>
                <a:latin typeface="Arial" panose="020B0604020202020204" pitchFamily="34" charset="0"/>
                <a:ea typeface="Century Gothic"/>
                <a:cs typeface="Arial" panose="020B0604020202020204" pitchFamily="34" charset="0"/>
                <a:sym typeface="Century Gothic"/>
              </a:rPr>
              <a:t> </a:t>
            </a:r>
            <a:r>
              <a:rPr lang="en-GB" dirty="0">
                <a:solidFill>
                  <a:schemeClr val="dk1"/>
                </a:solidFill>
                <a:latin typeface="Arial" panose="020B0604020202020204" pitchFamily="34" charset="0"/>
                <a:ea typeface="Century Gothic"/>
                <a:cs typeface="Arial" panose="020B0604020202020204" pitchFamily="34" charset="0"/>
                <a:sym typeface="Century Gothic"/>
              </a:rPr>
              <a:t>- Wait for the situation to pass and then ask the person if they’re OK or report it later.</a:t>
            </a:r>
          </a:p>
          <a:p>
            <a:pPr>
              <a:lnSpc>
                <a:spcPct val="115000"/>
              </a:lnSpc>
              <a:buClr>
                <a:schemeClr val="dk1"/>
              </a:buClr>
              <a:buSzPts val="2600"/>
            </a:pPr>
            <a:r>
              <a:rPr lang="en-GB" dirty="0">
                <a:solidFill>
                  <a:schemeClr val="dk1"/>
                </a:solidFill>
                <a:latin typeface="Arial" panose="020B0604020202020204" pitchFamily="34" charset="0"/>
                <a:ea typeface="Century Gothic"/>
                <a:cs typeface="Arial" panose="020B0604020202020204" pitchFamily="34" charset="0"/>
                <a:sym typeface="Century Gothic"/>
              </a:rPr>
              <a:t>5. </a:t>
            </a:r>
            <a:r>
              <a:rPr lang="en-GB" b="1" dirty="0">
                <a:solidFill>
                  <a:srgbClr val="F23022"/>
                </a:solidFill>
                <a:latin typeface="Arial" panose="020B0604020202020204" pitchFamily="34" charset="0"/>
                <a:ea typeface="Century Gothic"/>
                <a:cs typeface="Arial" panose="020B0604020202020204" pitchFamily="34" charset="0"/>
                <a:sym typeface="Century Gothic"/>
              </a:rPr>
              <a:t>Direct Action </a:t>
            </a:r>
            <a:r>
              <a:rPr lang="en-GB" dirty="0">
                <a:solidFill>
                  <a:schemeClr val="dk1"/>
                </a:solidFill>
                <a:latin typeface="Arial" panose="020B0604020202020204" pitchFamily="34" charset="0"/>
                <a:ea typeface="Century Gothic"/>
                <a:cs typeface="Arial" panose="020B0604020202020204" pitchFamily="34" charset="0"/>
                <a:sym typeface="Century Gothic"/>
              </a:rPr>
              <a:t>- Confront the situation by calling out negative behaviour. This tactic can be </a:t>
            </a:r>
            <a:r>
              <a:rPr lang="en-GB" b="1" dirty="0">
                <a:solidFill>
                  <a:schemeClr val="dk1"/>
                </a:solidFill>
                <a:latin typeface="Arial" panose="020B0604020202020204" pitchFamily="34" charset="0"/>
                <a:ea typeface="Century Gothic"/>
                <a:cs typeface="Arial" panose="020B0604020202020204" pitchFamily="34" charset="0"/>
                <a:sym typeface="Century Gothic"/>
              </a:rPr>
              <a:t>risky, assess the situation first</a:t>
            </a:r>
            <a:r>
              <a:rPr lang="en-GB" dirty="0">
                <a:solidFill>
                  <a:schemeClr val="dk1"/>
                </a:solidFill>
                <a:latin typeface="Arial" panose="020B0604020202020204" pitchFamily="34" charset="0"/>
                <a:ea typeface="Century Gothic"/>
                <a:cs typeface="Arial" panose="020B0604020202020204" pitchFamily="34" charset="0"/>
                <a:sym typeface="Century Gothic"/>
              </a:rPr>
              <a:t>.</a:t>
            </a:r>
          </a:p>
        </p:txBody>
      </p:sp>
      <p:sp>
        <p:nvSpPr>
          <p:cNvPr id="7" name="Rectangle 6">
            <a:extLst>
              <a:ext uri="{FF2B5EF4-FFF2-40B4-BE49-F238E27FC236}">
                <a16:creationId xmlns:a16="http://schemas.microsoft.com/office/drawing/2014/main" id="{754C26B1-6575-4DE6-A233-8AEBEAA30F94}"/>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06451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42"/>
          <p:cNvSpPr txBox="1">
            <a:spLocks noGrp="1"/>
          </p:cNvSpPr>
          <p:nvPr>
            <p:ph type="title"/>
          </p:nvPr>
        </p:nvSpPr>
        <p:spPr/>
        <p:txBody>
          <a:bodyPr/>
          <a:lstStyle/>
          <a:p>
            <a:r>
              <a:rPr lang="en-GB" dirty="0">
                <a:sym typeface="Century Gothic"/>
              </a:rPr>
              <a:t>Scenario 1</a:t>
            </a:r>
          </a:p>
        </p:txBody>
      </p:sp>
      <p:sp>
        <p:nvSpPr>
          <p:cNvPr id="7" name="Google Shape;177;p32">
            <a:extLst>
              <a:ext uri="{FF2B5EF4-FFF2-40B4-BE49-F238E27FC236}">
                <a16:creationId xmlns:a16="http://schemas.microsoft.com/office/drawing/2014/main" id="{311FA835-ED91-483B-9223-41F2B5B73768}"/>
              </a:ext>
            </a:extLst>
          </p:cNvPr>
          <p:cNvSpPr txBox="1"/>
          <p:nvPr/>
        </p:nvSpPr>
        <p:spPr>
          <a:xfrm>
            <a:off x="7055813" y="1366202"/>
            <a:ext cx="4395958" cy="4236299"/>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GB" sz="3000" dirty="0">
                <a:solidFill>
                  <a:schemeClr val="dk1"/>
                </a:solidFill>
                <a:latin typeface="Arial" panose="020B0604020202020204" pitchFamily="34" charset="0"/>
                <a:ea typeface="Century Gothic"/>
                <a:cs typeface="Arial" panose="020B0604020202020204" pitchFamily="34" charset="0"/>
                <a:sym typeface="Century Gothic"/>
              </a:rPr>
              <a:t>What are some ways of being an active bystander in this scenario?</a:t>
            </a:r>
          </a:p>
          <a:p>
            <a:pPr algn="ctr">
              <a:lnSpc>
                <a:spcPct val="115000"/>
              </a:lnSpc>
              <a:buClr>
                <a:schemeClr val="dk1"/>
              </a:buClr>
              <a:buSzPts val="2600"/>
            </a:pPr>
            <a:endParaRPr lang="en-GB" sz="3000" dirty="0">
              <a:solidFill>
                <a:schemeClr val="dk1"/>
              </a:solidFill>
              <a:latin typeface="Arial" panose="020B0604020202020204" pitchFamily="34" charset="0"/>
              <a:ea typeface="Century Gothic"/>
              <a:cs typeface="Arial" panose="020B0604020202020204" pitchFamily="34" charset="0"/>
              <a:sym typeface="Century Gothic"/>
            </a:endParaRPr>
          </a:p>
          <a:p>
            <a:pPr algn="ctr">
              <a:lnSpc>
                <a:spcPct val="115000"/>
              </a:lnSpc>
              <a:buClr>
                <a:schemeClr val="dk1"/>
              </a:buClr>
              <a:buSzPts val="2600"/>
            </a:pPr>
            <a:r>
              <a:rPr lang="en-GB" sz="3000" dirty="0">
                <a:solidFill>
                  <a:schemeClr val="dk1"/>
                </a:solidFill>
                <a:latin typeface="Arial" panose="020B0604020202020204" pitchFamily="34" charset="0"/>
                <a:ea typeface="Century Gothic"/>
                <a:cs typeface="Arial" panose="020B0604020202020204" pitchFamily="34" charset="0"/>
                <a:sym typeface="Century Gothic"/>
              </a:rPr>
              <a:t>Remember the 5Ds and remember to prioritise your safety.</a:t>
            </a:r>
          </a:p>
        </p:txBody>
      </p:sp>
      <p:sp>
        <p:nvSpPr>
          <p:cNvPr id="3" name="TextBox 2">
            <a:extLst>
              <a:ext uri="{FF2B5EF4-FFF2-40B4-BE49-F238E27FC236}">
                <a16:creationId xmlns:a16="http://schemas.microsoft.com/office/drawing/2014/main" id="{78C3C30C-939C-49CE-909F-529BABC3E736}"/>
              </a:ext>
            </a:extLst>
          </p:cNvPr>
          <p:cNvSpPr txBox="1"/>
          <p:nvPr/>
        </p:nvSpPr>
        <p:spPr>
          <a:xfrm>
            <a:off x="1314201" y="2397948"/>
            <a:ext cx="3412174" cy="2062103"/>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sym typeface="Century Gothic"/>
              </a:rPr>
              <a:t>Tom </a:t>
            </a:r>
            <a:r>
              <a:rPr lang="en-GB" sz="3200" b="1" dirty="0">
                <a:latin typeface="Arial" panose="020B0604020202020204" pitchFamily="34" charset="0"/>
                <a:cs typeface="Arial" panose="020B0604020202020204" pitchFamily="34" charset="0"/>
                <a:sym typeface="Century Gothic"/>
              </a:rPr>
              <a:t>yells ‘hey, nice boobs’ </a:t>
            </a:r>
            <a:r>
              <a:rPr lang="en-GB" sz="3200" dirty="0">
                <a:latin typeface="Arial" panose="020B0604020202020204" pitchFamily="34" charset="0"/>
                <a:cs typeface="Arial" panose="020B0604020202020204" pitchFamily="34" charset="0"/>
                <a:sym typeface="Century Gothic"/>
              </a:rPr>
              <a:t>to Mia in the school corridor.</a:t>
            </a:r>
            <a:endParaRPr lang="en-GB" sz="3200" dirty="0">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D889DABD-FC74-418B-83B2-5B7CB7C99DE3}"/>
              </a:ext>
            </a:extLst>
          </p:cNvPr>
          <p:cNvGrpSpPr/>
          <p:nvPr/>
        </p:nvGrpSpPr>
        <p:grpSpPr>
          <a:xfrm>
            <a:off x="904388" y="1366200"/>
            <a:ext cx="4231800" cy="4236301"/>
            <a:chOff x="-139554" y="383074"/>
            <a:chExt cx="4231800" cy="4236301"/>
          </a:xfrm>
        </p:grpSpPr>
        <p:sp>
          <p:nvSpPr>
            <p:cNvPr id="4" name="Rectangle 3">
              <a:extLst>
                <a:ext uri="{FF2B5EF4-FFF2-40B4-BE49-F238E27FC236}">
                  <a16:creationId xmlns:a16="http://schemas.microsoft.com/office/drawing/2014/main" id="{D221A423-CA96-4DD8-B8C7-635936A510F2}"/>
                </a:ext>
              </a:extLst>
            </p:cNvPr>
            <p:cNvSpPr/>
            <p:nvPr/>
          </p:nvSpPr>
          <p:spPr>
            <a:xfrm>
              <a:off x="-139554" y="383074"/>
              <a:ext cx="4231800" cy="4236301"/>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84023C35-C61B-4676-AC28-04C7F5D75FC5}"/>
                </a:ext>
              </a:extLst>
            </p:cNvPr>
            <p:cNvSpPr/>
            <p:nvPr/>
          </p:nvSpPr>
          <p:spPr>
            <a:xfrm>
              <a:off x="-69785" y="464453"/>
              <a:ext cx="4092261" cy="4084226"/>
            </a:xfrm>
            <a:prstGeom prst="rect">
              <a:avLst/>
            </a:prstGeom>
            <a:noFill/>
            <a:ln w="76200">
              <a:solidFill>
                <a:srgbClr val="F1CC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42"/>
          <p:cNvSpPr txBox="1">
            <a:spLocks noGrp="1"/>
          </p:cNvSpPr>
          <p:nvPr>
            <p:ph type="title"/>
          </p:nvPr>
        </p:nvSpPr>
        <p:spPr/>
        <p:txBody>
          <a:bodyPr/>
          <a:lstStyle/>
          <a:p>
            <a:r>
              <a:rPr lang="en-GB" dirty="0">
                <a:sym typeface="Century Gothic"/>
              </a:rPr>
              <a:t>Scenario 2</a:t>
            </a:r>
          </a:p>
        </p:txBody>
      </p:sp>
      <p:sp>
        <p:nvSpPr>
          <p:cNvPr id="7" name="Google Shape;177;p32">
            <a:extLst>
              <a:ext uri="{FF2B5EF4-FFF2-40B4-BE49-F238E27FC236}">
                <a16:creationId xmlns:a16="http://schemas.microsoft.com/office/drawing/2014/main" id="{311FA835-ED91-483B-9223-41F2B5B73768}"/>
              </a:ext>
            </a:extLst>
          </p:cNvPr>
          <p:cNvSpPr txBox="1"/>
          <p:nvPr/>
        </p:nvSpPr>
        <p:spPr>
          <a:xfrm>
            <a:off x="7055813" y="1366202"/>
            <a:ext cx="4395958" cy="4236299"/>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GB" sz="3000" dirty="0">
                <a:solidFill>
                  <a:schemeClr val="dk1"/>
                </a:solidFill>
                <a:latin typeface="Arial" panose="020B0604020202020204" pitchFamily="34" charset="0"/>
                <a:ea typeface="Century Gothic"/>
                <a:cs typeface="Arial" panose="020B0604020202020204" pitchFamily="34" charset="0"/>
                <a:sym typeface="Century Gothic"/>
              </a:rPr>
              <a:t>What are some ways that Nathan could be an active bystander in this scenario?</a:t>
            </a:r>
          </a:p>
        </p:txBody>
      </p:sp>
      <p:sp>
        <p:nvSpPr>
          <p:cNvPr id="3" name="TextBox 2">
            <a:extLst>
              <a:ext uri="{FF2B5EF4-FFF2-40B4-BE49-F238E27FC236}">
                <a16:creationId xmlns:a16="http://schemas.microsoft.com/office/drawing/2014/main" id="{78C3C30C-939C-49CE-909F-529BABC3E736}"/>
              </a:ext>
            </a:extLst>
          </p:cNvPr>
          <p:cNvSpPr txBox="1"/>
          <p:nvPr/>
        </p:nvSpPr>
        <p:spPr>
          <a:xfrm>
            <a:off x="1185333" y="1511472"/>
            <a:ext cx="3674534" cy="3970318"/>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sym typeface="Century Gothic"/>
              </a:rPr>
              <a:t>Nathan’s friends are </a:t>
            </a:r>
            <a:r>
              <a:rPr lang="en-GB" sz="2800" b="1" dirty="0">
                <a:latin typeface="Arial" panose="020B0604020202020204" pitchFamily="34" charset="0"/>
                <a:cs typeface="Arial" panose="020B0604020202020204" pitchFamily="34" charset="0"/>
                <a:sym typeface="Century Gothic"/>
              </a:rPr>
              <a:t>sharing nudes </a:t>
            </a:r>
            <a:r>
              <a:rPr lang="en-GB" sz="2800" dirty="0">
                <a:latin typeface="Arial" panose="020B0604020202020204" pitchFamily="34" charset="0"/>
                <a:cs typeface="Arial" panose="020B0604020202020204" pitchFamily="34" charset="0"/>
                <a:sym typeface="Century Gothic"/>
              </a:rPr>
              <a:t>of girls in a group chat. He </a:t>
            </a:r>
            <a:r>
              <a:rPr lang="en-GB" sz="2800" b="1" dirty="0">
                <a:latin typeface="Arial" panose="020B0604020202020204" pitchFamily="34" charset="0"/>
                <a:cs typeface="Arial" panose="020B0604020202020204" pitchFamily="34" charset="0"/>
                <a:sym typeface="Century Gothic"/>
              </a:rPr>
              <a:t>feels uncomfortable </a:t>
            </a:r>
            <a:r>
              <a:rPr lang="en-GB" sz="2800" dirty="0">
                <a:latin typeface="Arial" panose="020B0604020202020204" pitchFamily="34" charset="0"/>
                <a:cs typeface="Arial" panose="020B0604020202020204" pitchFamily="34" charset="0"/>
                <a:sym typeface="Century Gothic"/>
              </a:rPr>
              <a:t>with this, but doesn’t speak up because he is afraid they’ll call him ‘</a:t>
            </a:r>
            <a:r>
              <a:rPr lang="en-GB" sz="2800" b="1" dirty="0">
                <a:latin typeface="Arial" panose="020B0604020202020204" pitchFamily="34" charset="0"/>
                <a:cs typeface="Arial" panose="020B0604020202020204" pitchFamily="34" charset="0"/>
                <a:sym typeface="Century Gothic"/>
              </a:rPr>
              <a:t>gay</a:t>
            </a:r>
            <a:r>
              <a:rPr lang="en-GB" sz="2800" dirty="0">
                <a:latin typeface="Arial" panose="020B0604020202020204" pitchFamily="34" charset="0"/>
                <a:cs typeface="Arial" panose="020B0604020202020204" pitchFamily="34" charset="0"/>
                <a:sym typeface="Century Gothic"/>
              </a:rPr>
              <a:t>’.</a:t>
            </a:r>
          </a:p>
        </p:txBody>
      </p:sp>
      <p:grpSp>
        <p:nvGrpSpPr>
          <p:cNvPr id="6" name="Group 5">
            <a:extLst>
              <a:ext uri="{FF2B5EF4-FFF2-40B4-BE49-F238E27FC236}">
                <a16:creationId xmlns:a16="http://schemas.microsoft.com/office/drawing/2014/main" id="{9D1EA7A4-8C9A-4DC8-A1DA-D08AAF79EF09}"/>
              </a:ext>
            </a:extLst>
          </p:cNvPr>
          <p:cNvGrpSpPr/>
          <p:nvPr/>
        </p:nvGrpSpPr>
        <p:grpSpPr>
          <a:xfrm>
            <a:off x="904388" y="1366200"/>
            <a:ext cx="4231800" cy="4236301"/>
            <a:chOff x="-139554" y="383074"/>
            <a:chExt cx="4231800" cy="4236301"/>
          </a:xfrm>
        </p:grpSpPr>
        <p:sp>
          <p:nvSpPr>
            <p:cNvPr id="8" name="Rectangle 7">
              <a:extLst>
                <a:ext uri="{FF2B5EF4-FFF2-40B4-BE49-F238E27FC236}">
                  <a16:creationId xmlns:a16="http://schemas.microsoft.com/office/drawing/2014/main" id="{2B904B2E-D9A2-442B-8AEA-2C2B2C7CC34C}"/>
                </a:ext>
              </a:extLst>
            </p:cNvPr>
            <p:cNvSpPr/>
            <p:nvPr/>
          </p:nvSpPr>
          <p:spPr>
            <a:xfrm>
              <a:off x="-139554" y="383074"/>
              <a:ext cx="4231800" cy="4236301"/>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2E0A8DA-FE6F-4AED-A079-596C34D50B26}"/>
                </a:ext>
              </a:extLst>
            </p:cNvPr>
            <p:cNvSpPr/>
            <p:nvPr/>
          </p:nvSpPr>
          <p:spPr>
            <a:xfrm>
              <a:off x="-69785" y="464453"/>
              <a:ext cx="4092261" cy="4084226"/>
            </a:xfrm>
            <a:prstGeom prst="rect">
              <a:avLst/>
            </a:prstGeom>
            <a:noFill/>
            <a:ln w="76200">
              <a:solidFill>
                <a:srgbClr val="F1CC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045004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42"/>
          <p:cNvSpPr txBox="1">
            <a:spLocks noGrp="1"/>
          </p:cNvSpPr>
          <p:nvPr>
            <p:ph type="title"/>
          </p:nvPr>
        </p:nvSpPr>
        <p:spPr/>
        <p:txBody>
          <a:bodyPr/>
          <a:lstStyle/>
          <a:p>
            <a:r>
              <a:rPr lang="en-GB" dirty="0">
                <a:sym typeface="Century Gothic"/>
              </a:rPr>
              <a:t>Scenario 3</a:t>
            </a:r>
          </a:p>
        </p:txBody>
      </p:sp>
      <p:sp>
        <p:nvSpPr>
          <p:cNvPr id="7" name="Google Shape;177;p32">
            <a:extLst>
              <a:ext uri="{FF2B5EF4-FFF2-40B4-BE49-F238E27FC236}">
                <a16:creationId xmlns:a16="http://schemas.microsoft.com/office/drawing/2014/main" id="{311FA835-ED91-483B-9223-41F2B5B73768}"/>
              </a:ext>
            </a:extLst>
          </p:cNvPr>
          <p:cNvSpPr txBox="1"/>
          <p:nvPr/>
        </p:nvSpPr>
        <p:spPr>
          <a:xfrm>
            <a:off x="7055813" y="1366202"/>
            <a:ext cx="4395958" cy="4236299"/>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GB" sz="3000" dirty="0">
                <a:solidFill>
                  <a:schemeClr val="dk1"/>
                </a:solidFill>
                <a:latin typeface="Arial" panose="020B0604020202020204" pitchFamily="34" charset="0"/>
                <a:ea typeface="Century Gothic"/>
                <a:cs typeface="Arial" panose="020B0604020202020204" pitchFamily="34" charset="0"/>
                <a:sym typeface="Century Gothic"/>
              </a:rPr>
              <a:t>What are some ways of being an active bystander in this scenario?</a:t>
            </a:r>
          </a:p>
          <a:p>
            <a:pPr algn="ctr">
              <a:lnSpc>
                <a:spcPct val="115000"/>
              </a:lnSpc>
              <a:buClr>
                <a:schemeClr val="dk1"/>
              </a:buClr>
              <a:buSzPts val="2600"/>
            </a:pPr>
            <a:endParaRPr lang="en-GB" sz="3000" dirty="0">
              <a:solidFill>
                <a:schemeClr val="dk1"/>
              </a:solidFill>
              <a:latin typeface="Arial" panose="020B0604020202020204" pitchFamily="34" charset="0"/>
              <a:ea typeface="Century Gothic"/>
              <a:cs typeface="Arial" panose="020B0604020202020204" pitchFamily="34" charset="0"/>
              <a:sym typeface="Century Gothic"/>
            </a:endParaRPr>
          </a:p>
          <a:p>
            <a:pPr algn="ctr">
              <a:lnSpc>
                <a:spcPct val="115000"/>
              </a:lnSpc>
              <a:buClr>
                <a:schemeClr val="dk1"/>
              </a:buClr>
              <a:buSzPts val="2600"/>
            </a:pPr>
            <a:r>
              <a:rPr lang="en-GB" sz="3000" dirty="0">
                <a:solidFill>
                  <a:schemeClr val="dk1"/>
                </a:solidFill>
                <a:latin typeface="Arial" panose="020B0604020202020204" pitchFamily="34" charset="0"/>
                <a:ea typeface="Century Gothic"/>
                <a:cs typeface="Arial" panose="020B0604020202020204" pitchFamily="34" charset="0"/>
                <a:sym typeface="Century Gothic"/>
              </a:rPr>
              <a:t>Remember the 5Ds and remember to prioritise your safety.</a:t>
            </a:r>
          </a:p>
        </p:txBody>
      </p:sp>
      <p:sp>
        <p:nvSpPr>
          <p:cNvPr id="3" name="TextBox 2">
            <a:extLst>
              <a:ext uri="{FF2B5EF4-FFF2-40B4-BE49-F238E27FC236}">
                <a16:creationId xmlns:a16="http://schemas.microsoft.com/office/drawing/2014/main" id="{78C3C30C-939C-49CE-909F-529BABC3E736}"/>
              </a:ext>
            </a:extLst>
          </p:cNvPr>
          <p:cNvSpPr txBox="1"/>
          <p:nvPr/>
        </p:nvSpPr>
        <p:spPr>
          <a:xfrm>
            <a:off x="1314201" y="2122735"/>
            <a:ext cx="3412174" cy="255454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sym typeface="Century Gothic"/>
              </a:rPr>
              <a:t>A group of boys shout at </a:t>
            </a:r>
            <a:r>
              <a:rPr lang="en-GB" sz="3200" dirty="0" err="1">
                <a:latin typeface="Arial" panose="020B0604020202020204" pitchFamily="34" charset="0"/>
                <a:cs typeface="Arial" panose="020B0604020202020204" pitchFamily="34" charset="0"/>
                <a:sym typeface="Century Gothic"/>
              </a:rPr>
              <a:t>Kezia</a:t>
            </a:r>
            <a:r>
              <a:rPr lang="en-GB" sz="3200" dirty="0">
                <a:latin typeface="Arial" panose="020B0604020202020204" pitchFamily="34" charset="0"/>
                <a:cs typeface="Arial" panose="020B0604020202020204" pitchFamily="34" charset="0"/>
                <a:sym typeface="Century Gothic"/>
              </a:rPr>
              <a:t> ‘be ready for “</a:t>
            </a:r>
            <a:r>
              <a:rPr lang="en-GB" sz="3200" b="1" dirty="0">
                <a:latin typeface="Arial" panose="020B0604020202020204" pitchFamily="34" charset="0"/>
                <a:cs typeface="Arial" panose="020B0604020202020204" pitchFamily="34" charset="0"/>
                <a:sym typeface="Century Gothic"/>
              </a:rPr>
              <a:t>slap ass Thursday</a:t>
            </a:r>
            <a:r>
              <a:rPr lang="en-GB" sz="3200" dirty="0">
                <a:latin typeface="Arial" panose="020B0604020202020204" pitchFamily="34" charset="0"/>
                <a:cs typeface="Arial" panose="020B0604020202020204" pitchFamily="34" charset="0"/>
                <a:sym typeface="Century Gothic"/>
              </a:rPr>
              <a:t>” tomorrow.’</a:t>
            </a:r>
            <a:endParaRPr lang="en-GB" sz="3200" dirty="0">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DB2F3769-1CD6-45D3-B82A-D632ECFCA4C9}"/>
              </a:ext>
            </a:extLst>
          </p:cNvPr>
          <p:cNvGrpSpPr/>
          <p:nvPr/>
        </p:nvGrpSpPr>
        <p:grpSpPr>
          <a:xfrm>
            <a:off x="904388" y="1366200"/>
            <a:ext cx="4231800" cy="4236301"/>
            <a:chOff x="-139554" y="383074"/>
            <a:chExt cx="4231800" cy="4236301"/>
          </a:xfrm>
        </p:grpSpPr>
        <p:sp>
          <p:nvSpPr>
            <p:cNvPr id="8" name="Rectangle 7">
              <a:extLst>
                <a:ext uri="{FF2B5EF4-FFF2-40B4-BE49-F238E27FC236}">
                  <a16:creationId xmlns:a16="http://schemas.microsoft.com/office/drawing/2014/main" id="{BB44FD58-60D2-45A0-8612-B925040C56D3}"/>
                </a:ext>
              </a:extLst>
            </p:cNvPr>
            <p:cNvSpPr/>
            <p:nvPr/>
          </p:nvSpPr>
          <p:spPr>
            <a:xfrm>
              <a:off x="-139554" y="383074"/>
              <a:ext cx="4231800" cy="4236301"/>
            </a:xfrm>
            <a:prstGeom prst="rect">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C4164B97-97B4-43A9-B793-D047AF477446}"/>
                </a:ext>
              </a:extLst>
            </p:cNvPr>
            <p:cNvSpPr/>
            <p:nvPr/>
          </p:nvSpPr>
          <p:spPr>
            <a:xfrm>
              <a:off x="-69785" y="464453"/>
              <a:ext cx="4092261" cy="4084226"/>
            </a:xfrm>
            <a:prstGeom prst="rect">
              <a:avLst/>
            </a:prstGeom>
            <a:noFill/>
            <a:ln w="76200">
              <a:solidFill>
                <a:srgbClr val="F1CC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2218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7" name="Google Shape;177;p32"/>
          <p:cNvSpPr txBox="1"/>
          <p:nvPr/>
        </p:nvSpPr>
        <p:spPr>
          <a:xfrm>
            <a:off x="6766562" y="1561951"/>
            <a:ext cx="4249773" cy="4307100"/>
          </a:xfrm>
          <a:prstGeom prst="rect">
            <a:avLst/>
          </a:prstGeom>
          <a:noFill/>
          <a:ln>
            <a:noFill/>
          </a:ln>
        </p:spPr>
        <p:txBody>
          <a:bodyPr spcFirstLastPara="1" wrap="square" lIns="91425" tIns="91425" rIns="91425" bIns="91425" anchor="ctr" anchorCtr="0">
            <a:noAutofit/>
          </a:bodyPr>
          <a:lstStyle/>
          <a:p>
            <a:pPr marL="342900" indent="-342900">
              <a:spcAft>
                <a:spcPts val="600"/>
              </a:spcAft>
              <a:buClr>
                <a:schemeClr val="dk1"/>
              </a:buClr>
              <a:buSzPts val="2600"/>
              <a:buFont typeface="Arial" panose="020B0604020202020204" pitchFamily="34" charset="0"/>
              <a:buChar char="•"/>
            </a:pPr>
            <a:r>
              <a:rPr lang="en-GB" sz="2200" dirty="0">
                <a:solidFill>
                  <a:schemeClr val="dk1"/>
                </a:solidFill>
                <a:latin typeface="Arial" panose="020B0604020202020204" pitchFamily="34" charset="0"/>
                <a:ea typeface="Century Gothic"/>
                <a:cs typeface="Arial" panose="020B0604020202020204" pitchFamily="34" charset="0"/>
                <a:sym typeface="Century Gothic"/>
              </a:rPr>
              <a:t>What could </a:t>
            </a:r>
            <a:r>
              <a:rPr lang="en-GB" sz="2200" b="1" dirty="0">
                <a:solidFill>
                  <a:schemeClr val="dk1"/>
                </a:solidFill>
                <a:latin typeface="Arial" panose="020B0604020202020204" pitchFamily="34" charset="0"/>
                <a:ea typeface="Century Gothic"/>
                <a:cs typeface="Arial" panose="020B0604020202020204" pitchFamily="34" charset="0"/>
                <a:sym typeface="Century Gothic"/>
              </a:rPr>
              <a:t>you and your friends</a:t>
            </a:r>
            <a:r>
              <a:rPr lang="en-GB" sz="2200" dirty="0">
                <a:solidFill>
                  <a:schemeClr val="dk1"/>
                </a:solidFill>
                <a:latin typeface="Arial" panose="020B0604020202020204" pitchFamily="34" charset="0"/>
                <a:ea typeface="Century Gothic"/>
                <a:cs typeface="Arial" panose="020B0604020202020204" pitchFamily="34" charset="0"/>
                <a:sym typeface="Century Gothic"/>
              </a:rPr>
              <a:t> do to tackle sexual and gender-based violence?</a:t>
            </a:r>
          </a:p>
          <a:p>
            <a:pPr marL="342900" indent="-342900">
              <a:spcAft>
                <a:spcPts val="600"/>
              </a:spcAft>
              <a:buClr>
                <a:schemeClr val="dk1"/>
              </a:buClr>
              <a:buSzPts val="2600"/>
              <a:buFont typeface="Arial" panose="020B0604020202020204" pitchFamily="34" charset="0"/>
              <a:buChar char="•"/>
            </a:pPr>
            <a:r>
              <a:rPr lang="en-GB" sz="2200" dirty="0">
                <a:solidFill>
                  <a:schemeClr val="dk1"/>
                </a:solidFill>
                <a:latin typeface="Arial" panose="020B0604020202020204" pitchFamily="34" charset="0"/>
                <a:ea typeface="Century Gothic"/>
                <a:cs typeface="Arial" panose="020B0604020202020204" pitchFamily="34" charset="0"/>
                <a:sym typeface="Century Gothic"/>
              </a:rPr>
              <a:t>What could your </a:t>
            </a:r>
            <a:r>
              <a:rPr lang="en-GB" sz="2200" b="1" dirty="0">
                <a:solidFill>
                  <a:schemeClr val="dk1"/>
                </a:solidFill>
                <a:latin typeface="Arial" panose="020B0604020202020204" pitchFamily="34" charset="0"/>
                <a:ea typeface="Century Gothic"/>
                <a:cs typeface="Arial" panose="020B0604020202020204" pitchFamily="34" charset="0"/>
                <a:sym typeface="Century Gothic"/>
              </a:rPr>
              <a:t>family</a:t>
            </a:r>
            <a:r>
              <a:rPr lang="en-GB" sz="2200" dirty="0">
                <a:solidFill>
                  <a:schemeClr val="dk1"/>
                </a:solidFill>
                <a:latin typeface="Arial" panose="020B0604020202020204" pitchFamily="34" charset="0"/>
                <a:ea typeface="Century Gothic"/>
                <a:cs typeface="Arial" panose="020B0604020202020204" pitchFamily="34" charset="0"/>
                <a:sym typeface="Century Gothic"/>
              </a:rPr>
              <a:t> do?</a:t>
            </a:r>
          </a:p>
          <a:p>
            <a:pPr marL="342900" indent="-342900">
              <a:spcAft>
                <a:spcPts val="600"/>
              </a:spcAft>
              <a:buClr>
                <a:schemeClr val="dk1"/>
              </a:buClr>
              <a:buSzPts val="2600"/>
              <a:buFont typeface="Arial" panose="020B0604020202020204" pitchFamily="34" charset="0"/>
              <a:buChar char="•"/>
            </a:pPr>
            <a:r>
              <a:rPr lang="en-GB" sz="2200" dirty="0">
                <a:solidFill>
                  <a:schemeClr val="dk1"/>
                </a:solidFill>
                <a:latin typeface="Arial" panose="020B0604020202020204" pitchFamily="34" charset="0"/>
                <a:ea typeface="Century Gothic"/>
                <a:cs typeface="Arial" panose="020B0604020202020204" pitchFamily="34" charset="0"/>
                <a:sym typeface="Century Gothic"/>
              </a:rPr>
              <a:t>What could </a:t>
            </a:r>
            <a:r>
              <a:rPr lang="en-GB" sz="2200" b="1" dirty="0">
                <a:solidFill>
                  <a:schemeClr val="dk1"/>
                </a:solidFill>
                <a:latin typeface="Arial" panose="020B0604020202020204" pitchFamily="34" charset="0"/>
                <a:ea typeface="Century Gothic"/>
                <a:cs typeface="Arial" panose="020B0604020202020204" pitchFamily="34" charset="0"/>
                <a:sym typeface="Century Gothic"/>
              </a:rPr>
              <a:t>your school </a:t>
            </a:r>
            <a:r>
              <a:rPr lang="en-GB" sz="2200" dirty="0">
                <a:solidFill>
                  <a:schemeClr val="dk1"/>
                </a:solidFill>
                <a:latin typeface="Arial" panose="020B0604020202020204" pitchFamily="34" charset="0"/>
                <a:ea typeface="Century Gothic"/>
                <a:cs typeface="Arial" panose="020B0604020202020204" pitchFamily="34" charset="0"/>
                <a:sym typeface="Century Gothic"/>
              </a:rPr>
              <a:t>do?</a:t>
            </a:r>
          </a:p>
          <a:p>
            <a:pPr marL="342900" indent="-342900">
              <a:spcAft>
                <a:spcPts val="600"/>
              </a:spcAft>
              <a:buClr>
                <a:schemeClr val="dk1"/>
              </a:buClr>
              <a:buSzPts val="2600"/>
              <a:buFont typeface="Arial" panose="020B0604020202020204" pitchFamily="34" charset="0"/>
              <a:buChar char="•"/>
            </a:pPr>
            <a:r>
              <a:rPr lang="en-GB" sz="2200" dirty="0">
                <a:solidFill>
                  <a:schemeClr val="dk1"/>
                </a:solidFill>
                <a:latin typeface="Arial" panose="020B0604020202020204" pitchFamily="34" charset="0"/>
                <a:ea typeface="Century Gothic"/>
                <a:cs typeface="Arial" panose="020B0604020202020204" pitchFamily="34" charset="0"/>
                <a:sym typeface="Century Gothic"/>
              </a:rPr>
              <a:t>What could </a:t>
            </a:r>
            <a:r>
              <a:rPr lang="en-GB" sz="2200" b="1" dirty="0">
                <a:solidFill>
                  <a:schemeClr val="dk1"/>
                </a:solidFill>
                <a:latin typeface="Arial" panose="020B0604020202020204" pitchFamily="34" charset="0"/>
                <a:ea typeface="Century Gothic"/>
                <a:cs typeface="Arial" panose="020B0604020202020204" pitchFamily="34" charset="0"/>
                <a:sym typeface="Century Gothic"/>
              </a:rPr>
              <a:t>social media platforms</a:t>
            </a:r>
            <a:r>
              <a:rPr lang="en-GB" sz="2200" dirty="0">
                <a:solidFill>
                  <a:schemeClr val="dk1"/>
                </a:solidFill>
                <a:latin typeface="Arial" panose="020B0604020202020204" pitchFamily="34" charset="0"/>
                <a:ea typeface="Century Gothic"/>
                <a:cs typeface="Arial" panose="020B0604020202020204" pitchFamily="34" charset="0"/>
                <a:sym typeface="Century Gothic"/>
              </a:rPr>
              <a:t> do?</a:t>
            </a:r>
          </a:p>
          <a:p>
            <a:pPr marL="342900" indent="-342900">
              <a:spcAft>
                <a:spcPts val="600"/>
              </a:spcAft>
              <a:buClr>
                <a:schemeClr val="dk1"/>
              </a:buClr>
              <a:buSzPts val="2600"/>
              <a:buFont typeface="Arial" panose="020B0604020202020204" pitchFamily="34" charset="0"/>
              <a:buChar char="•"/>
            </a:pPr>
            <a:r>
              <a:rPr lang="en-GB" sz="2200" dirty="0">
                <a:solidFill>
                  <a:schemeClr val="dk1"/>
                </a:solidFill>
                <a:latin typeface="Arial" panose="020B0604020202020204" pitchFamily="34" charset="0"/>
                <a:ea typeface="Century Gothic"/>
                <a:cs typeface="Arial" panose="020B0604020202020204" pitchFamily="34" charset="0"/>
                <a:sym typeface="Century Gothic"/>
              </a:rPr>
              <a:t>What could </a:t>
            </a:r>
            <a:r>
              <a:rPr lang="en-GB" sz="2200" b="1" dirty="0">
                <a:solidFill>
                  <a:schemeClr val="dk1"/>
                </a:solidFill>
                <a:latin typeface="Arial" panose="020B0604020202020204" pitchFamily="34" charset="0"/>
                <a:ea typeface="Century Gothic"/>
                <a:cs typeface="Arial" panose="020B0604020202020204" pitchFamily="34" charset="0"/>
                <a:sym typeface="Century Gothic"/>
              </a:rPr>
              <a:t>society/ government </a:t>
            </a:r>
            <a:r>
              <a:rPr lang="en-GB" sz="2200" dirty="0">
                <a:solidFill>
                  <a:schemeClr val="dk1"/>
                </a:solidFill>
                <a:latin typeface="Arial" panose="020B0604020202020204" pitchFamily="34" charset="0"/>
                <a:ea typeface="Century Gothic"/>
                <a:cs typeface="Arial" panose="020B0604020202020204" pitchFamily="34" charset="0"/>
                <a:sym typeface="Century Gothic"/>
              </a:rPr>
              <a:t>do?</a:t>
            </a:r>
            <a:endParaRPr lang="en-GB" sz="2200" dirty="0">
              <a:solidFill>
                <a:srgbClr val="ED7D31"/>
              </a:solidFill>
              <a:latin typeface="Arial" panose="020B0604020202020204" pitchFamily="34" charset="0"/>
              <a:ea typeface="Century Gothic"/>
              <a:cs typeface="Arial" panose="020B0604020202020204" pitchFamily="34" charset="0"/>
              <a:sym typeface="Century Gothic"/>
            </a:endParaRPr>
          </a:p>
        </p:txBody>
      </p:sp>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GB" sz="2800" dirty="0"/>
              <a:t>How can we Challenge Sexual and Gender-Based Violence through Activism?</a:t>
            </a:r>
          </a:p>
        </p:txBody>
      </p:sp>
      <p:sp>
        <p:nvSpPr>
          <p:cNvPr id="7" name="Google Shape;213;p37">
            <a:extLst>
              <a:ext uri="{FF2B5EF4-FFF2-40B4-BE49-F238E27FC236}">
                <a16:creationId xmlns:a16="http://schemas.microsoft.com/office/drawing/2014/main" id="{2628EBAA-B6D1-4053-B3B3-0786E9668A64}"/>
              </a:ext>
            </a:extLst>
          </p:cNvPr>
          <p:cNvSpPr/>
          <p:nvPr/>
        </p:nvSpPr>
        <p:spPr>
          <a:xfrm>
            <a:off x="1835400" y="1724297"/>
            <a:ext cx="2907345" cy="4105710"/>
          </a:xfrm>
          <a:prstGeom prst="rect">
            <a:avLst/>
          </a:prstGeom>
          <a:solidFill>
            <a:srgbClr val="F2302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pic>
        <p:nvPicPr>
          <p:cNvPr id="8" name="Google Shape;292;p45">
            <a:extLst>
              <a:ext uri="{FF2B5EF4-FFF2-40B4-BE49-F238E27FC236}">
                <a16:creationId xmlns:a16="http://schemas.microsoft.com/office/drawing/2014/main" id="{DA9D4F97-73B4-4FE0-BD5B-CD0B1F641672}"/>
              </a:ext>
            </a:extLst>
          </p:cNvPr>
          <p:cNvPicPr preferRelativeResize="0"/>
          <p:nvPr/>
        </p:nvPicPr>
        <p:blipFill>
          <a:blip r:embed="rId3">
            <a:alphaModFix/>
          </a:blip>
          <a:stretch>
            <a:fillRect/>
          </a:stretch>
        </p:blipFill>
        <p:spPr>
          <a:xfrm>
            <a:off x="1990776" y="2154870"/>
            <a:ext cx="3208241" cy="3208241"/>
          </a:xfrm>
          <a:prstGeom prst="rect">
            <a:avLst/>
          </a:prstGeom>
          <a:noFill/>
          <a:ln>
            <a:noFill/>
          </a:ln>
        </p:spPr>
      </p:pic>
      <p:sp>
        <p:nvSpPr>
          <p:cNvPr id="10" name="Rectangle 9">
            <a:extLst>
              <a:ext uri="{FF2B5EF4-FFF2-40B4-BE49-F238E27FC236}">
                <a16:creationId xmlns:a16="http://schemas.microsoft.com/office/drawing/2014/main" id="{712973A3-7C5C-4932-8028-6E096FCDACE7}"/>
              </a:ext>
            </a:extLst>
          </p:cNvPr>
          <p:cNvSpPr/>
          <p:nvPr/>
        </p:nvSpPr>
        <p:spPr>
          <a:xfrm>
            <a:off x="6055506" y="1724296"/>
            <a:ext cx="84882" cy="4118121"/>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3331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46"/>
          <p:cNvSpPr txBox="1">
            <a:spLocks noGrp="1"/>
          </p:cNvSpPr>
          <p:nvPr>
            <p:ph type="title"/>
          </p:nvPr>
        </p:nvSpPr>
        <p:spPr/>
        <p:txBody>
          <a:bodyPr>
            <a:normAutofit fontScale="90000"/>
          </a:bodyPr>
          <a:lstStyle/>
          <a:p>
            <a:r>
              <a:rPr lang="en-GB"/>
              <a:t>How we can Challenge Sexual and Gender-Based Violence</a:t>
            </a:r>
          </a:p>
        </p:txBody>
      </p:sp>
      <p:sp>
        <p:nvSpPr>
          <p:cNvPr id="298" name="Google Shape;298;p46"/>
          <p:cNvSpPr txBox="1">
            <a:spLocks noGrp="1"/>
          </p:cNvSpPr>
          <p:nvPr>
            <p:ph idx="1"/>
          </p:nvPr>
        </p:nvSpPr>
        <p:spPr/>
        <p:txBody>
          <a:bodyPr>
            <a:normAutofit lnSpcReduction="10000"/>
          </a:bodyPr>
          <a:lstStyle/>
          <a:p>
            <a:pPr marL="357188" indent="-357188">
              <a:buClr>
                <a:srgbClr val="F1CC25"/>
              </a:buClr>
              <a:buFont typeface="Wingdings" panose="05000000000000000000" pitchFamily="2" charset="2"/>
              <a:buChar char="«"/>
            </a:pPr>
            <a:r>
              <a:rPr lang="en-GB" sz="2400" b="1" dirty="0">
                <a:sym typeface="Century Gothic"/>
              </a:rPr>
              <a:t>Tell harassers </a:t>
            </a:r>
            <a:r>
              <a:rPr lang="en-GB" sz="2400" dirty="0">
                <a:sym typeface="Century Gothic"/>
              </a:rPr>
              <a:t>that their behaviour is </a:t>
            </a:r>
            <a:r>
              <a:rPr lang="en-GB" sz="2400" b="1" dirty="0">
                <a:sym typeface="Century Gothic"/>
              </a:rPr>
              <a:t>unwanted and unacceptable</a:t>
            </a:r>
            <a:r>
              <a:rPr lang="en-GB" sz="2400" dirty="0">
                <a:sym typeface="Century Gothic"/>
              </a:rPr>
              <a:t> (but </a:t>
            </a:r>
            <a:r>
              <a:rPr lang="en-GB" sz="2400" b="1" dirty="0">
                <a:sym typeface="Century Gothic"/>
              </a:rPr>
              <a:t>prioritise your own safety</a:t>
            </a:r>
            <a:r>
              <a:rPr lang="en-GB" sz="2400" dirty="0">
                <a:sym typeface="Century Gothic"/>
              </a:rPr>
              <a:t>).</a:t>
            </a:r>
          </a:p>
          <a:p>
            <a:pPr marL="357188" indent="-357188">
              <a:buClr>
                <a:srgbClr val="F1CC25"/>
              </a:buClr>
              <a:buFont typeface="Wingdings" panose="05000000000000000000" pitchFamily="2" charset="2"/>
              <a:buChar char="«"/>
            </a:pPr>
            <a:r>
              <a:rPr lang="en-GB" sz="2400" b="1" dirty="0">
                <a:sym typeface="Century Gothic"/>
              </a:rPr>
              <a:t>Be an active bystander</a:t>
            </a:r>
            <a:r>
              <a:rPr lang="en-GB" sz="2400" dirty="0">
                <a:sym typeface="Century Gothic"/>
              </a:rPr>
              <a:t>: intervene safely using </a:t>
            </a:r>
            <a:r>
              <a:rPr lang="en-GB" sz="2400" b="1" dirty="0" err="1">
                <a:sym typeface="Century Gothic"/>
              </a:rPr>
              <a:t>Hollaback!’s</a:t>
            </a:r>
            <a:r>
              <a:rPr lang="en-GB" sz="2400" b="1" dirty="0">
                <a:sym typeface="Century Gothic"/>
              </a:rPr>
              <a:t> 5Ds</a:t>
            </a:r>
            <a:r>
              <a:rPr lang="en-GB" sz="2400" dirty="0">
                <a:sym typeface="Century Gothic"/>
              </a:rPr>
              <a:t>: distract, delegate, document, delay &amp; direct (first </a:t>
            </a:r>
            <a:r>
              <a:rPr lang="en-GB" sz="2400" b="1" dirty="0">
                <a:sym typeface="Century Gothic"/>
              </a:rPr>
              <a:t>assess for safety</a:t>
            </a:r>
            <a:r>
              <a:rPr lang="en-GB" sz="2400" dirty="0">
                <a:sym typeface="Century Gothic"/>
              </a:rPr>
              <a:t>).</a:t>
            </a:r>
          </a:p>
          <a:p>
            <a:pPr marL="357188" indent="-357188">
              <a:buClr>
                <a:srgbClr val="F1CC25"/>
              </a:buClr>
              <a:buFont typeface="Wingdings" panose="05000000000000000000" pitchFamily="2" charset="2"/>
              <a:buChar char="«"/>
            </a:pPr>
            <a:r>
              <a:rPr lang="en-GB" sz="2400" b="1" dirty="0">
                <a:sym typeface="Century Gothic"/>
              </a:rPr>
              <a:t>Don’t share nudes</a:t>
            </a:r>
            <a:r>
              <a:rPr lang="en-GB" sz="2400" dirty="0">
                <a:sym typeface="Century Gothic"/>
              </a:rPr>
              <a:t> of people without their consent and if someone tries to show you a nude of someone else, </a:t>
            </a:r>
            <a:r>
              <a:rPr lang="en-GB" sz="2400" b="1" dirty="0">
                <a:sym typeface="Century Gothic"/>
              </a:rPr>
              <a:t>tell them it’s not OK</a:t>
            </a:r>
            <a:r>
              <a:rPr lang="en-GB" sz="2400" dirty="0">
                <a:sym typeface="Century Gothic"/>
              </a:rPr>
              <a:t>.</a:t>
            </a:r>
          </a:p>
          <a:p>
            <a:pPr marL="357188" indent="-357188">
              <a:buClr>
                <a:srgbClr val="F1CC25"/>
              </a:buClr>
              <a:buFont typeface="Wingdings" panose="05000000000000000000" pitchFamily="2" charset="2"/>
              <a:buChar char="«"/>
            </a:pPr>
            <a:r>
              <a:rPr lang="en-GB" sz="2400" b="1" dirty="0">
                <a:sym typeface="Century Gothic"/>
              </a:rPr>
              <a:t>Don’t support bait-out sites</a:t>
            </a:r>
            <a:r>
              <a:rPr lang="en-GB" sz="2400" dirty="0">
                <a:sym typeface="Century Gothic"/>
              </a:rPr>
              <a:t>: don’t visit them or interact with them. Instead, report them.</a:t>
            </a:r>
          </a:p>
          <a:p>
            <a:pPr marL="357188" indent="-357188">
              <a:buClr>
                <a:srgbClr val="F1CC25"/>
              </a:buClr>
              <a:buFont typeface="Wingdings" panose="05000000000000000000" pitchFamily="2" charset="2"/>
              <a:buChar char="«"/>
            </a:pPr>
            <a:r>
              <a:rPr lang="en-GB" sz="2400" b="1" dirty="0">
                <a:sym typeface="Century Gothic"/>
              </a:rPr>
              <a:t>Don’t victim blame </a:t>
            </a:r>
            <a:r>
              <a:rPr lang="en-GB" sz="2400" dirty="0">
                <a:sym typeface="Century Gothic"/>
              </a:rPr>
              <a:t>victim-survivors of sexual and gender-based violence (e.g. people whose nudes have been shared), and </a:t>
            </a:r>
            <a:r>
              <a:rPr lang="en-GB" sz="2400" b="1" dirty="0">
                <a:sym typeface="Century Gothic"/>
              </a:rPr>
              <a:t>challenge victim-blaming messaging</a:t>
            </a:r>
            <a:r>
              <a:rPr lang="en-GB" sz="2400" dirty="0">
                <a:sym typeface="Century Gothic"/>
              </a:rPr>
              <a:t> by busting myths around sexual and gender-based violence.</a:t>
            </a:r>
          </a:p>
          <a:p>
            <a:pPr marL="357188" indent="-357188">
              <a:buClr>
                <a:srgbClr val="F1CC25"/>
              </a:buClr>
              <a:buFont typeface="Wingdings" panose="05000000000000000000" pitchFamily="2" charset="2"/>
              <a:buChar char="«"/>
            </a:pPr>
            <a:r>
              <a:rPr lang="en-GB" sz="2400" b="1" dirty="0">
                <a:sym typeface="Century Gothic"/>
              </a:rPr>
              <a:t>Believe and support victim-survivors</a:t>
            </a:r>
            <a:r>
              <a:rPr lang="en-GB" sz="2400" dirty="0">
                <a:sym typeface="Century Gothic"/>
              </a:rPr>
              <a:t> of sexual and gender-based violence and tell them that </a:t>
            </a:r>
            <a:r>
              <a:rPr lang="en-GB" sz="2400" b="1" dirty="0">
                <a:sym typeface="Century Gothic"/>
              </a:rPr>
              <a:t>it’s not their fault</a:t>
            </a:r>
            <a:r>
              <a:rPr lang="en-GB" sz="2400" dirty="0">
                <a:sym typeface="Century Gothic"/>
              </a:rPr>
              <a:t>.</a:t>
            </a:r>
          </a:p>
        </p:txBody>
      </p:sp>
    </p:spTree>
    <p:extLst>
      <p:ext uri="{BB962C8B-B14F-4D97-AF65-F5344CB8AC3E}">
        <p14:creationId xmlns:p14="http://schemas.microsoft.com/office/powerpoint/2010/main" val="1857635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7"/>
          <p:cNvSpPr txBox="1"/>
          <p:nvPr/>
        </p:nvSpPr>
        <p:spPr>
          <a:xfrm>
            <a:off x="1524000" y="1"/>
            <a:ext cx="3000000" cy="461635"/>
          </a:xfrm>
          <a:prstGeom prst="rect">
            <a:avLst/>
          </a:prstGeom>
          <a:noFill/>
          <a:ln>
            <a:noFill/>
          </a:ln>
        </p:spPr>
        <p:txBody>
          <a:bodyPr spcFirstLastPara="1" wrap="square" lIns="91425" tIns="91425" rIns="91425" bIns="91425" anchor="t" anchorCtr="0">
            <a:spAutoFit/>
          </a:bodyPr>
          <a:lstStyle/>
          <a:p>
            <a:endParaRPr/>
          </a:p>
        </p:txBody>
      </p:sp>
      <p:pic>
        <p:nvPicPr>
          <p:cNvPr id="309" name="Google Shape;309;p47"/>
          <p:cNvPicPr preferRelativeResize="0"/>
          <p:nvPr/>
        </p:nvPicPr>
        <p:blipFill>
          <a:blip r:embed="rId3">
            <a:alphaModFix/>
          </a:blip>
          <a:stretch>
            <a:fillRect/>
          </a:stretch>
        </p:blipFill>
        <p:spPr>
          <a:xfrm>
            <a:off x="2638326" y="1359997"/>
            <a:ext cx="2530881" cy="1335075"/>
          </a:xfrm>
          <a:prstGeom prst="rect">
            <a:avLst/>
          </a:prstGeom>
          <a:noFill/>
          <a:ln>
            <a:noFill/>
          </a:ln>
        </p:spPr>
      </p:pic>
      <p:pic>
        <p:nvPicPr>
          <p:cNvPr id="310" name="Google Shape;310;p47"/>
          <p:cNvPicPr preferRelativeResize="0"/>
          <p:nvPr/>
        </p:nvPicPr>
        <p:blipFill>
          <a:blip r:embed="rId4">
            <a:alphaModFix/>
          </a:blip>
          <a:stretch>
            <a:fillRect/>
          </a:stretch>
        </p:blipFill>
        <p:spPr>
          <a:xfrm>
            <a:off x="2638326" y="2925829"/>
            <a:ext cx="2001175" cy="2001147"/>
          </a:xfrm>
          <a:prstGeom prst="rect">
            <a:avLst/>
          </a:prstGeom>
          <a:noFill/>
          <a:ln>
            <a:noFill/>
          </a:ln>
        </p:spPr>
      </p:pic>
      <p:pic>
        <p:nvPicPr>
          <p:cNvPr id="311" name="Google Shape;311;p47"/>
          <p:cNvPicPr preferRelativeResize="0"/>
          <p:nvPr/>
        </p:nvPicPr>
        <p:blipFill>
          <a:blip r:embed="rId5">
            <a:alphaModFix/>
          </a:blip>
          <a:stretch>
            <a:fillRect/>
          </a:stretch>
        </p:blipFill>
        <p:spPr>
          <a:xfrm>
            <a:off x="6309008" y="1305331"/>
            <a:ext cx="3204180" cy="1335075"/>
          </a:xfrm>
          <a:prstGeom prst="rect">
            <a:avLst/>
          </a:prstGeom>
          <a:noFill/>
          <a:ln>
            <a:noFill/>
          </a:ln>
        </p:spPr>
      </p:pic>
      <p:pic>
        <p:nvPicPr>
          <p:cNvPr id="312" name="Google Shape;312;p47"/>
          <p:cNvPicPr preferRelativeResize="0"/>
          <p:nvPr/>
        </p:nvPicPr>
        <p:blipFill>
          <a:blip r:embed="rId6">
            <a:alphaModFix/>
          </a:blip>
          <a:stretch>
            <a:fillRect/>
          </a:stretch>
        </p:blipFill>
        <p:spPr>
          <a:xfrm>
            <a:off x="4926297" y="3510112"/>
            <a:ext cx="2339406" cy="1403675"/>
          </a:xfrm>
          <a:prstGeom prst="rect">
            <a:avLst/>
          </a:prstGeom>
          <a:noFill/>
          <a:ln>
            <a:noFill/>
          </a:ln>
        </p:spPr>
      </p:pic>
      <p:pic>
        <p:nvPicPr>
          <p:cNvPr id="313" name="Google Shape;313;p47"/>
          <p:cNvPicPr preferRelativeResize="0"/>
          <p:nvPr/>
        </p:nvPicPr>
        <p:blipFill>
          <a:blip r:embed="rId7">
            <a:alphaModFix/>
          </a:blip>
          <a:stretch>
            <a:fillRect/>
          </a:stretch>
        </p:blipFill>
        <p:spPr>
          <a:xfrm>
            <a:off x="7552499" y="2926351"/>
            <a:ext cx="2001198" cy="2003174"/>
          </a:xfrm>
          <a:prstGeom prst="rect">
            <a:avLst/>
          </a:prstGeom>
          <a:noFill/>
          <a:ln>
            <a:noFill/>
          </a:ln>
        </p:spPr>
      </p:pic>
      <p:sp>
        <p:nvSpPr>
          <p:cNvPr id="314" name="Google Shape;314;p47"/>
          <p:cNvSpPr txBox="1"/>
          <p:nvPr/>
        </p:nvSpPr>
        <p:spPr>
          <a:xfrm>
            <a:off x="1822500" y="4932074"/>
            <a:ext cx="8547000" cy="1403700"/>
          </a:xfrm>
          <a:prstGeom prst="rect">
            <a:avLst/>
          </a:prstGeom>
          <a:noFill/>
          <a:ln>
            <a:noFill/>
          </a:ln>
        </p:spPr>
        <p:txBody>
          <a:bodyPr spcFirstLastPara="1" wrap="square" lIns="91425" tIns="91425" rIns="91425" bIns="91425" anchor="ctr" anchorCtr="0">
            <a:noAutofit/>
          </a:bodyPr>
          <a:lstStyle/>
          <a:p>
            <a:pPr algn="ctr"/>
            <a:r>
              <a:rPr lang="en" sz="2400" dirty="0">
                <a:solidFill>
                  <a:schemeClr val="dk1"/>
                </a:solidFill>
                <a:latin typeface="Arial" panose="020B0604020202020204" pitchFamily="34" charset="0"/>
                <a:ea typeface="Century Gothic"/>
                <a:cs typeface="Arial" panose="020B0604020202020204" pitchFamily="34" charset="0"/>
                <a:sym typeface="Century Gothic"/>
              </a:rPr>
              <a:t>Sharing stories is important for raising awareness of sexual and gender-based violence and for creating change.</a:t>
            </a:r>
            <a:r>
              <a:rPr lang="en" sz="2400" b="1" dirty="0">
                <a:solidFill>
                  <a:schemeClr val="dk1"/>
                </a:solidFill>
                <a:latin typeface="Arial" panose="020B0604020202020204" pitchFamily="34" charset="0"/>
                <a:ea typeface="Century Gothic"/>
                <a:cs typeface="Arial" panose="020B0604020202020204" pitchFamily="34" charset="0"/>
                <a:sym typeface="Century Gothic"/>
              </a:rPr>
              <a:t> </a:t>
            </a:r>
            <a:endParaRPr sz="2400" dirty="0">
              <a:latin typeface="Arial" panose="020B0604020202020204" pitchFamily="34" charset="0"/>
              <a:ea typeface="Century Gothic"/>
              <a:cs typeface="Arial" panose="020B0604020202020204" pitchFamily="34" charset="0"/>
              <a:sym typeface="Century Gothic"/>
            </a:endParaRPr>
          </a:p>
        </p:txBody>
      </p:sp>
      <p:sp>
        <p:nvSpPr>
          <p:cNvPr id="3" name="Title 2">
            <a:extLst>
              <a:ext uri="{FF2B5EF4-FFF2-40B4-BE49-F238E27FC236}">
                <a16:creationId xmlns:a16="http://schemas.microsoft.com/office/drawing/2014/main" id="{B368A4FA-82AF-4C76-AECD-C0A3112196B4}"/>
              </a:ext>
            </a:extLst>
          </p:cNvPr>
          <p:cNvSpPr>
            <a:spLocks noGrp="1"/>
          </p:cNvSpPr>
          <p:nvPr>
            <p:ph type="title"/>
          </p:nvPr>
        </p:nvSpPr>
        <p:spPr/>
        <p:txBody>
          <a:bodyPr>
            <a:normAutofit/>
          </a:bodyPr>
          <a:lstStyle/>
          <a:p>
            <a:r>
              <a:rPr lang="en-GB" dirty="0"/>
              <a:t>Sharing Stories Online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46"/>
          <p:cNvSpPr txBox="1">
            <a:spLocks noGrp="1"/>
          </p:cNvSpPr>
          <p:nvPr>
            <p:ph type="title"/>
          </p:nvPr>
        </p:nvSpPr>
        <p:spPr/>
        <p:txBody>
          <a:bodyPr>
            <a:normAutofit/>
          </a:bodyPr>
          <a:lstStyle/>
          <a:p>
            <a:r>
              <a:rPr lang="en-GB" dirty="0"/>
              <a:t>Digital Defence Strategies</a:t>
            </a:r>
          </a:p>
        </p:txBody>
      </p:sp>
      <p:sp>
        <p:nvSpPr>
          <p:cNvPr id="298" name="Google Shape;298;p46"/>
          <p:cNvSpPr txBox="1">
            <a:spLocks noGrp="1"/>
          </p:cNvSpPr>
          <p:nvPr>
            <p:ph idx="1"/>
          </p:nvPr>
        </p:nvSpPr>
        <p:spPr/>
        <p:txBody>
          <a:bodyPr>
            <a:normAutofit fontScale="92500" lnSpcReduction="20000"/>
          </a:bodyPr>
          <a:lstStyle/>
          <a:p>
            <a:pPr marL="0" indent="0">
              <a:buClr>
                <a:srgbClr val="FF5558"/>
              </a:buClr>
              <a:buNone/>
            </a:pPr>
            <a:r>
              <a:rPr lang="en-GB" sz="2600" b="1" dirty="0">
                <a:sym typeface="Century Gothic"/>
              </a:rPr>
              <a:t>Stay safe online with these simple digital defence strategies:</a:t>
            </a:r>
          </a:p>
          <a:p>
            <a:pPr marL="355600" indent="-355600">
              <a:lnSpc>
                <a:spcPct val="115000"/>
              </a:lnSpc>
              <a:buClr>
                <a:srgbClr val="F1CC25"/>
              </a:buClr>
              <a:buSzPts val="2000"/>
              <a:buFont typeface="Century Gothic"/>
              <a:buChar char="★"/>
            </a:pPr>
            <a:r>
              <a:rPr lang="en-GB" sz="2600" b="1" dirty="0">
                <a:solidFill>
                  <a:schemeClr val="dk1"/>
                </a:solidFill>
                <a:ea typeface="Century Gothic"/>
                <a:sym typeface="Century Gothic"/>
              </a:rPr>
              <a:t>Blocking: </a:t>
            </a:r>
            <a:r>
              <a:rPr lang="en-GB" sz="2600" dirty="0">
                <a:solidFill>
                  <a:schemeClr val="dk1"/>
                </a:solidFill>
                <a:ea typeface="Century Gothic"/>
                <a:sym typeface="Century Gothic"/>
              </a:rPr>
              <a:t>The user won’t exist virtually anymore</a:t>
            </a:r>
            <a:r>
              <a:rPr lang="en-GB" sz="2600" dirty="0">
                <a:solidFill>
                  <a:schemeClr val="dk1"/>
                </a:solidFill>
                <a:highlight>
                  <a:srgbClr val="FEFEFE"/>
                </a:highlight>
                <a:ea typeface="Century Gothic"/>
                <a:sym typeface="Century Gothic"/>
              </a:rPr>
              <a:t>. </a:t>
            </a:r>
            <a:endParaRPr lang="en-GB" sz="2600" dirty="0">
              <a:solidFill>
                <a:schemeClr val="dk1"/>
              </a:solidFill>
              <a:ea typeface="Century Gothic"/>
              <a:sym typeface="Century Gothic"/>
            </a:endParaRPr>
          </a:p>
          <a:p>
            <a:pPr marL="355600" indent="-355600">
              <a:lnSpc>
                <a:spcPct val="115000"/>
              </a:lnSpc>
              <a:buClr>
                <a:srgbClr val="F1CC25"/>
              </a:buClr>
              <a:buSzPts val="2000"/>
              <a:buFont typeface="Century Gothic"/>
              <a:buChar char="★"/>
            </a:pPr>
            <a:r>
              <a:rPr lang="en-GB" sz="2600" b="1" dirty="0">
                <a:solidFill>
                  <a:schemeClr val="dk1"/>
                </a:solidFill>
                <a:ea typeface="Century Gothic"/>
                <a:sym typeface="Century Gothic"/>
              </a:rPr>
              <a:t>Muting: </a:t>
            </a:r>
            <a:r>
              <a:rPr lang="en-GB" sz="2600" dirty="0">
                <a:solidFill>
                  <a:schemeClr val="dk1"/>
                </a:solidFill>
                <a:ea typeface="Century Gothic"/>
                <a:sym typeface="Century Gothic"/>
              </a:rPr>
              <a:t>The person’s posts and stories will no longer appear in your feed. Could be useful if a peer/Instagram follower.</a:t>
            </a:r>
          </a:p>
          <a:p>
            <a:pPr marL="355600" indent="-355600">
              <a:lnSpc>
                <a:spcPct val="115000"/>
              </a:lnSpc>
              <a:buClr>
                <a:srgbClr val="F1CC25"/>
              </a:buClr>
              <a:buSzPts val="2000"/>
              <a:buFont typeface="Merriweather"/>
              <a:buChar char="★"/>
            </a:pPr>
            <a:r>
              <a:rPr lang="en-GB" sz="2600" b="1" dirty="0">
                <a:solidFill>
                  <a:schemeClr val="dk1"/>
                </a:solidFill>
                <a:ea typeface="Century Gothic"/>
                <a:sym typeface="Century Gothic"/>
              </a:rPr>
              <a:t>Reporting: </a:t>
            </a:r>
            <a:r>
              <a:rPr lang="en-GB" sz="2600" dirty="0">
                <a:solidFill>
                  <a:schemeClr val="dk1"/>
                </a:solidFill>
                <a:ea typeface="Century Gothic"/>
                <a:sym typeface="Century Gothic"/>
              </a:rPr>
              <a:t>Report users or unwanted comments/images to a platform and/or to school, police, etc. </a:t>
            </a:r>
          </a:p>
          <a:p>
            <a:pPr marL="355600" indent="-355600">
              <a:lnSpc>
                <a:spcPct val="115000"/>
              </a:lnSpc>
              <a:buClr>
                <a:srgbClr val="F1CC25"/>
              </a:buClr>
              <a:buSzPts val="2000"/>
              <a:buFont typeface="Merriweather"/>
              <a:buChar char="★"/>
            </a:pPr>
            <a:r>
              <a:rPr lang="en-GB" sz="2600" b="1" dirty="0">
                <a:solidFill>
                  <a:schemeClr val="dk1"/>
                </a:solidFill>
                <a:ea typeface="Century Gothic"/>
                <a:sym typeface="Century Gothic"/>
              </a:rPr>
              <a:t>Having multiple accounts: </a:t>
            </a:r>
            <a:r>
              <a:rPr lang="en-GB" sz="2600" dirty="0">
                <a:solidFill>
                  <a:schemeClr val="dk1"/>
                </a:solidFill>
                <a:ea typeface="Century Gothic"/>
                <a:sym typeface="Century Gothic"/>
              </a:rPr>
              <a:t>Have a personal account using your name (e.g. on Snapchat) and a separate, anonymous account (e.g. Twitter) to talk about a particular/sensitive issue.</a:t>
            </a:r>
          </a:p>
          <a:p>
            <a:pPr marL="355600" indent="-355600">
              <a:lnSpc>
                <a:spcPct val="115000"/>
              </a:lnSpc>
              <a:buClr>
                <a:srgbClr val="F1CC25"/>
              </a:buClr>
              <a:buSzPts val="2000"/>
              <a:buFont typeface="Merriweather"/>
              <a:buChar char="★"/>
            </a:pPr>
            <a:r>
              <a:rPr lang="en-GB" sz="2600" b="1" dirty="0">
                <a:solidFill>
                  <a:schemeClr val="dk1"/>
                </a:solidFill>
                <a:ea typeface="Century Gothic"/>
                <a:sym typeface="Century Gothic"/>
              </a:rPr>
              <a:t>Online privacy: </a:t>
            </a:r>
            <a:r>
              <a:rPr lang="en-GB" sz="2600" dirty="0">
                <a:solidFill>
                  <a:schemeClr val="dk1"/>
                </a:solidFill>
                <a:ea typeface="Century Gothic"/>
                <a:sym typeface="Century Gothic"/>
              </a:rPr>
              <a:t>Understand how to use privacy settings on social media platforms and be able to identify fake profiles.</a:t>
            </a:r>
            <a:endParaRPr lang="en-GB" sz="2600" b="1" dirty="0">
              <a:solidFill>
                <a:schemeClr val="dk1"/>
              </a:solidFill>
              <a:ea typeface="Century Gothic"/>
              <a:sym typeface="Century Gothic"/>
            </a:endParaRPr>
          </a:p>
          <a:p>
            <a:pPr marL="0" indent="0">
              <a:buClr>
                <a:srgbClr val="FF5558"/>
              </a:buClr>
              <a:buNone/>
            </a:pPr>
            <a:endParaRPr lang="en-GB" sz="2400" b="1" dirty="0">
              <a:sym typeface="Century Gothic"/>
            </a:endParaRPr>
          </a:p>
        </p:txBody>
      </p:sp>
    </p:spTree>
    <p:extLst>
      <p:ext uri="{BB962C8B-B14F-4D97-AF65-F5344CB8AC3E}">
        <p14:creationId xmlns:p14="http://schemas.microsoft.com/office/powerpoint/2010/main" val="247367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31"/>
          <p:cNvSpPr txBox="1">
            <a:spLocks noGrp="1"/>
          </p:cNvSpPr>
          <p:nvPr>
            <p:ph type="title"/>
          </p:nvPr>
        </p:nvSpPr>
        <p:spPr/>
        <p:txBody>
          <a:bodyPr/>
          <a:lstStyle/>
          <a:p>
            <a:r>
              <a:rPr lang="en-GB">
                <a:sym typeface="Century Gothic"/>
              </a:rPr>
              <a:t>Plan for today</a:t>
            </a:r>
          </a:p>
        </p:txBody>
      </p:sp>
      <p:sp>
        <p:nvSpPr>
          <p:cNvPr id="168" name="Google Shape;168;p31"/>
          <p:cNvSpPr txBox="1">
            <a:spLocks noGrp="1"/>
          </p:cNvSpPr>
          <p:nvPr>
            <p:ph idx="1"/>
          </p:nvPr>
        </p:nvSpPr>
        <p:spPr/>
        <p:txBody>
          <a:bodyPr/>
          <a:lstStyle/>
          <a:p>
            <a:endParaRPr lang="en-GB">
              <a:sym typeface="Century Gothic"/>
            </a:endParaRPr>
          </a:p>
          <a:p>
            <a:r>
              <a:rPr lang="en-GB">
                <a:sym typeface="Century Gothic"/>
              </a:rPr>
              <a:t>What is Activism?</a:t>
            </a:r>
          </a:p>
          <a:p>
            <a:r>
              <a:rPr lang="en-GB">
                <a:sym typeface="Century Gothic"/>
              </a:rPr>
              <a:t>How to be an Active Bystander</a:t>
            </a:r>
          </a:p>
          <a:p>
            <a:r>
              <a:rPr lang="en-GB">
                <a:sym typeface="Century Gothic"/>
              </a:rPr>
              <a:t>Challenging Sexual and Gender-Based Violence through Activism</a:t>
            </a:r>
          </a:p>
          <a:p>
            <a:r>
              <a:rPr lang="en-GB">
                <a:sym typeface="Century Gothic"/>
              </a:rPr>
              <a:t>Activism and Art</a:t>
            </a:r>
          </a:p>
          <a:p>
            <a:r>
              <a:rPr lang="en-GB">
                <a:sym typeface="Century Gothic"/>
              </a:rPr>
              <a:t>Staying Safe Online</a:t>
            </a:r>
          </a:p>
          <a:p>
            <a:r>
              <a:rPr lang="en-GB">
                <a:sym typeface="Century Gothic"/>
              </a:rPr>
              <a:t>Survey #3</a:t>
            </a:r>
          </a:p>
          <a:p>
            <a:endParaRPr lang="en-GB">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7" name="Google Shape;177;p32"/>
          <p:cNvSpPr txBox="1"/>
          <p:nvPr/>
        </p:nvSpPr>
        <p:spPr>
          <a:xfrm>
            <a:off x="6766562" y="1561951"/>
            <a:ext cx="4249773" cy="4307100"/>
          </a:xfrm>
          <a:prstGeom prst="rect">
            <a:avLst/>
          </a:prstGeom>
          <a:noFill/>
          <a:ln>
            <a:noFill/>
          </a:ln>
        </p:spPr>
        <p:txBody>
          <a:bodyPr spcFirstLastPara="1" wrap="square" lIns="91425" tIns="91425" rIns="91425" bIns="91425" anchor="ctr" anchorCtr="0">
            <a:noAutofit/>
          </a:bodyPr>
          <a:lstStyle/>
          <a:p>
            <a:pPr marL="342900" indent="-342900">
              <a:lnSpc>
                <a:spcPct val="115000"/>
              </a:lnSpc>
              <a:buClr>
                <a:schemeClr val="dk1"/>
              </a:buClr>
              <a:buSzPts val="2600"/>
              <a:buFont typeface="Arial" panose="020B0604020202020204" pitchFamily="34" charset="0"/>
              <a:buChar char="•"/>
            </a:pPr>
            <a:r>
              <a:rPr lang="en-GB" sz="2200" dirty="0">
                <a:solidFill>
                  <a:schemeClr val="dk1"/>
                </a:solidFill>
                <a:latin typeface="Arial" panose="020B0604020202020204" pitchFamily="34" charset="0"/>
                <a:ea typeface="Century Gothic"/>
                <a:cs typeface="Arial" panose="020B0604020202020204" pitchFamily="34" charset="0"/>
                <a:sym typeface="Century Gothic"/>
              </a:rPr>
              <a:t>Take time to look after yourself: do things that make you feel content.</a:t>
            </a:r>
          </a:p>
          <a:p>
            <a:pPr marL="342900" indent="-342900">
              <a:lnSpc>
                <a:spcPct val="115000"/>
              </a:lnSpc>
              <a:buClr>
                <a:schemeClr val="dk1"/>
              </a:buClr>
              <a:buSzPts val="2600"/>
              <a:buFont typeface="Arial" panose="020B0604020202020204" pitchFamily="34" charset="0"/>
              <a:buChar char="•"/>
            </a:pPr>
            <a:r>
              <a:rPr lang="en-GB" sz="2200" dirty="0">
                <a:solidFill>
                  <a:schemeClr val="dk1"/>
                </a:solidFill>
                <a:latin typeface="Arial" panose="020B0604020202020204" pitchFamily="34" charset="0"/>
                <a:ea typeface="Century Gothic"/>
                <a:cs typeface="Arial" panose="020B0604020202020204" pitchFamily="34" charset="0"/>
                <a:sym typeface="Century Gothic"/>
              </a:rPr>
              <a:t>Curate your social media pages/feeds.</a:t>
            </a:r>
          </a:p>
          <a:p>
            <a:pPr marL="342900" indent="-342900">
              <a:lnSpc>
                <a:spcPct val="115000"/>
              </a:lnSpc>
              <a:buClr>
                <a:schemeClr val="dk1"/>
              </a:buClr>
              <a:buSzPts val="2600"/>
              <a:buFont typeface="Arial" panose="020B0604020202020204" pitchFamily="34" charset="0"/>
              <a:buChar char="•"/>
            </a:pPr>
            <a:r>
              <a:rPr lang="en-GB" sz="2200" dirty="0">
                <a:solidFill>
                  <a:schemeClr val="dk1"/>
                </a:solidFill>
                <a:latin typeface="Arial" panose="020B0604020202020204" pitchFamily="34" charset="0"/>
                <a:ea typeface="Century Gothic"/>
                <a:cs typeface="Arial" panose="020B0604020202020204" pitchFamily="34" charset="0"/>
                <a:sym typeface="Century Gothic"/>
              </a:rPr>
              <a:t>Be mindful of which sites make you happy and stressed.</a:t>
            </a:r>
          </a:p>
          <a:p>
            <a:pPr marL="342900" indent="-342900">
              <a:lnSpc>
                <a:spcPct val="115000"/>
              </a:lnSpc>
              <a:buClr>
                <a:schemeClr val="dk1"/>
              </a:buClr>
              <a:buSzPts val="2600"/>
              <a:buFont typeface="Arial" panose="020B0604020202020204" pitchFamily="34" charset="0"/>
              <a:buChar char="•"/>
            </a:pPr>
            <a:r>
              <a:rPr lang="en-GB" sz="2200" dirty="0">
                <a:solidFill>
                  <a:schemeClr val="dk1"/>
                </a:solidFill>
                <a:latin typeface="Arial" panose="020B0604020202020204" pitchFamily="34" charset="0"/>
                <a:ea typeface="Century Gothic"/>
                <a:cs typeface="Arial" panose="020B0604020202020204" pitchFamily="34" charset="0"/>
                <a:sym typeface="Century Gothic"/>
              </a:rPr>
              <a:t>Take regular breaks from social media and screen time.</a:t>
            </a:r>
            <a:endParaRPr lang="en-GB" sz="2200" dirty="0">
              <a:solidFill>
                <a:srgbClr val="ED7D31"/>
              </a:solidFill>
              <a:latin typeface="Arial" panose="020B0604020202020204" pitchFamily="34" charset="0"/>
              <a:ea typeface="Century Gothic"/>
              <a:cs typeface="Arial" panose="020B0604020202020204" pitchFamily="34" charset="0"/>
              <a:sym typeface="Century Gothic"/>
            </a:endParaRPr>
          </a:p>
        </p:txBody>
      </p:sp>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GB" dirty="0"/>
              <a:t>Self Care Strategies</a:t>
            </a:r>
          </a:p>
        </p:txBody>
      </p:sp>
      <p:sp>
        <p:nvSpPr>
          <p:cNvPr id="7" name="Google Shape;213;p37">
            <a:extLst>
              <a:ext uri="{FF2B5EF4-FFF2-40B4-BE49-F238E27FC236}">
                <a16:creationId xmlns:a16="http://schemas.microsoft.com/office/drawing/2014/main" id="{2628EBAA-B6D1-4053-B3B3-0786E9668A64}"/>
              </a:ext>
            </a:extLst>
          </p:cNvPr>
          <p:cNvSpPr/>
          <p:nvPr/>
        </p:nvSpPr>
        <p:spPr>
          <a:xfrm>
            <a:off x="1835400" y="1724297"/>
            <a:ext cx="2907345" cy="4105710"/>
          </a:xfrm>
          <a:prstGeom prst="rect">
            <a:avLst/>
          </a:prstGeom>
          <a:solidFill>
            <a:srgbClr val="F2302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pic>
        <p:nvPicPr>
          <p:cNvPr id="10" name="Google Shape;334;p49">
            <a:extLst>
              <a:ext uri="{FF2B5EF4-FFF2-40B4-BE49-F238E27FC236}">
                <a16:creationId xmlns:a16="http://schemas.microsoft.com/office/drawing/2014/main" id="{8FE7E0E8-CFE8-416A-9CFB-6CF11C22A3CB}"/>
              </a:ext>
            </a:extLst>
          </p:cNvPr>
          <p:cNvPicPr preferRelativeResize="0"/>
          <p:nvPr/>
        </p:nvPicPr>
        <p:blipFill>
          <a:blip r:embed="rId3">
            <a:alphaModFix/>
          </a:blip>
          <a:stretch>
            <a:fillRect/>
          </a:stretch>
        </p:blipFill>
        <p:spPr>
          <a:xfrm>
            <a:off x="1985770" y="2077989"/>
            <a:ext cx="3285121" cy="3285121"/>
          </a:xfrm>
          <a:prstGeom prst="rect">
            <a:avLst/>
          </a:prstGeom>
          <a:noFill/>
          <a:ln>
            <a:noFill/>
          </a:ln>
        </p:spPr>
      </p:pic>
      <p:sp>
        <p:nvSpPr>
          <p:cNvPr id="12" name="Rectangle 11">
            <a:extLst>
              <a:ext uri="{FF2B5EF4-FFF2-40B4-BE49-F238E27FC236}">
                <a16:creationId xmlns:a16="http://schemas.microsoft.com/office/drawing/2014/main" id="{0C6381AD-FAF8-42E1-9F01-F1F11AC681A7}"/>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5910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0"/>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pPr algn="ctr">
              <a:buSzPts val="1100"/>
            </a:pPr>
            <a:r>
              <a:rPr lang="en" dirty="0"/>
              <a:t>Some places you can go to talk things through</a:t>
            </a:r>
            <a:endParaRPr dirty="0"/>
          </a:p>
        </p:txBody>
      </p:sp>
      <p:sp>
        <p:nvSpPr>
          <p:cNvPr id="341" name="Google Shape;341;p50"/>
          <p:cNvSpPr txBox="1">
            <a:spLocks noGrp="1"/>
          </p:cNvSpPr>
          <p:nvPr>
            <p:ph type="body" idx="4294967295"/>
          </p:nvPr>
        </p:nvSpPr>
        <p:spPr>
          <a:xfrm>
            <a:off x="667128" y="1863522"/>
            <a:ext cx="4664541" cy="4307100"/>
          </a:xfrm>
          <a:prstGeom prst="rect">
            <a:avLst/>
          </a:prstGeom>
        </p:spPr>
        <p:txBody>
          <a:bodyPr spcFirstLastPara="1" vert="horz" wrap="square" lIns="91425" tIns="45700" rIns="91425" bIns="45700" rtlCol="0" anchor="t" anchorCtr="0">
            <a:noAutofit/>
          </a:bodyPr>
          <a:lstStyle/>
          <a:p>
            <a:pPr marL="0" indent="0">
              <a:lnSpc>
                <a:spcPct val="100000"/>
              </a:lnSpc>
              <a:spcBef>
                <a:spcPts val="0"/>
              </a:spcBef>
              <a:buNone/>
            </a:pPr>
            <a:r>
              <a:rPr lang="en" sz="1400" b="1" dirty="0">
                <a:ea typeface="Century Gothic"/>
                <a:sym typeface="Century Gothic"/>
              </a:rPr>
              <a:t>Rape Crisis </a:t>
            </a:r>
            <a:r>
              <a:rPr lang="en" sz="1400" dirty="0">
                <a:ea typeface="Century Gothic"/>
                <a:sym typeface="Century Gothic"/>
              </a:rPr>
              <a:t>- support for girls aged 13+ who have survived ANY type of sexual &amp; gender-based violence (including online): </a:t>
            </a:r>
            <a:r>
              <a:rPr lang="en" sz="1400" b="1" dirty="0">
                <a:ea typeface="Century Gothic"/>
                <a:sym typeface="Century Gothic"/>
              </a:rPr>
              <a:t>rapecrisis.org.uk</a:t>
            </a:r>
            <a:endParaRPr sz="1400" b="1" dirty="0">
              <a:ea typeface="Century Gothic"/>
              <a:sym typeface="Century Gothic"/>
            </a:endParaRPr>
          </a:p>
          <a:p>
            <a:pPr marL="0" indent="0">
              <a:lnSpc>
                <a:spcPct val="100000"/>
              </a:lnSpc>
              <a:spcBef>
                <a:spcPts val="0"/>
              </a:spcBef>
              <a:buNone/>
            </a:pPr>
            <a:endParaRPr sz="1400" dirty="0">
              <a:ea typeface="Century Gothic"/>
              <a:sym typeface="Century Gothic"/>
            </a:endParaRPr>
          </a:p>
          <a:p>
            <a:pPr marL="0" indent="0">
              <a:lnSpc>
                <a:spcPct val="100000"/>
              </a:lnSpc>
              <a:spcBef>
                <a:spcPts val="0"/>
              </a:spcBef>
              <a:buNone/>
            </a:pPr>
            <a:r>
              <a:rPr lang="en" sz="1400" b="1" dirty="0">
                <a:ea typeface="Century Gothic"/>
                <a:sym typeface="Century Gothic"/>
              </a:rPr>
              <a:t>Galop</a:t>
            </a:r>
            <a:r>
              <a:rPr lang="en" sz="1400" dirty="0">
                <a:ea typeface="Century Gothic"/>
                <a:sym typeface="Century Gothic"/>
              </a:rPr>
              <a:t> - support for LGBTQ+ people surviving abuse aged 13+: </a:t>
            </a:r>
            <a:r>
              <a:rPr lang="en" sz="1400" b="1" dirty="0">
                <a:ea typeface="Century Gothic"/>
                <a:sym typeface="Century Gothic"/>
              </a:rPr>
              <a:t>galop.org.uk</a:t>
            </a:r>
            <a:endParaRPr sz="1400" b="1" dirty="0">
              <a:ea typeface="Century Gothic"/>
              <a:sym typeface="Century Gothic"/>
            </a:endParaRPr>
          </a:p>
          <a:p>
            <a:pPr marL="0" indent="0">
              <a:lnSpc>
                <a:spcPct val="100000"/>
              </a:lnSpc>
              <a:spcBef>
                <a:spcPts val="0"/>
              </a:spcBef>
              <a:buNone/>
            </a:pPr>
            <a:endParaRPr sz="1400" dirty="0">
              <a:ea typeface="Century Gothic"/>
              <a:sym typeface="Century Gothic"/>
            </a:endParaRPr>
          </a:p>
          <a:p>
            <a:pPr marL="0" indent="0">
              <a:lnSpc>
                <a:spcPct val="100000"/>
              </a:lnSpc>
              <a:spcBef>
                <a:spcPts val="0"/>
              </a:spcBef>
              <a:buNone/>
            </a:pPr>
            <a:r>
              <a:rPr lang="en" sz="1400" b="1" dirty="0">
                <a:highlight>
                  <a:schemeClr val="lt1"/>
                </a:highlight>
                <a:ea typeface="Century Gothic"/>
                <a:sym typeface="Century Gothic"/>
              </a:rPr>
              <a:t>Imkaan - </a:t>
            </a:r>
            <a:r>
              <a:rPr lang="en" sz="1400" dirty="0">
                <a:highlight>
                  <a:schemeClr val="lt1"/>
                </a:highlight>
                <a:ea typeface="Century Gothic"/>
                <a:sym typeface="Century Gothic"/>
              </a:rPr>
              <a:t>specialist BAME ending violence against women &amp; girls agencies: </a:t>
            </a:r>
            <a:r>
              <a:rPr lang="en" sz="1400" b="1" dirty="0">
                <a:highlight>
                  <a:schemeClr val="lt1"/>
                </a:highlight>
                <a:uFill>
                  <a:noFill/>
                </a:uFill>
                <a:ea typeface="Century Gothic"/>
                <a:sym typeface="Century Gothic"/>
              </a:rPr>
              <a:t>imkaan.org.uk/get-help</a:t>
            </a:r>
            <a:endParaRPr sz="1400" dirty="0">
              <a:ea typeface="Century Gothic"/>
              <a:sym typeface="Century Gothic"/>
            </a:endParaRPr>
          </a:p>
          <a:p>
            <a:pPr marL="0" indent="0">
              <a:lnSpc>
                <a:spcPct val="100000"/>
              </a:lnSpc>
              <a:spcBef>
                <a:spcPts val="0"/>
              </a:spcBef>
              <a:buNone/>
            </a:pPr>
            <a:endParaRPr sz="1400" dirty="0">
              <a:ea typeface="Century Gothic"/>
              <a:sym typeface="Century Gothic"/>
            </a:endParaRPr>
          </a:p>
          <a:p>
            <a:pPr marL="0" indent="0">
              <a:lnSpc>
                <a:spcPct val="100000"/>
              </a:lnSpc>
              <a:spcBef>
                <a:spcPts val="0"/>
              </a:spcBef>
              <a:buNone/>
            </a:pPr>
            <a:r>
              <a:rPr lang="en" sz="1400" b="1" dirty="0">
                <a:ea typeface="Century Gothic"/>
                <a:sym typeface="Century Gothic"/>
              </a:rPr>
              <a:t>Childline</a:t>
            </a:r>
            <a:r>
              <a:rPr lang="en" sz="1400" dirty="0">
                <a:ea typeface="Century Gothic"/>
                <a:sym typeface="Century Gothic"/>
              </a:rPr>
              <a:t> - support for U18s on any issue: </a:t>
            </a:r>
            <a:r>
              <a:rPr lang="en" sz="1400" b="1" dirty="0">
                <a:ea typeface="Century Gothic"/>
                <a:sym typeface="Century Gothic"/>
              </a:rPr>
              <a:t>childline.org.uk</a:t>
            </a:r>
            <a:endParaRPr sz="1400" b="1" dirty="0">
              <a:ea typeface="Century Gothic"/>
              <a:sym typeface="Century Gothic"/>
            </a:endParaRPr>
          </a:p>
          <a:p>
            <a:pPr marL="0" indent="0">
              <a:lnSpc>
                <a:spcPct val="100000"/>
              </a:lnSpc>
              <a:spcBef>
                <a:spcPts val="0"/>
              </a:spcBef>
              <a:buNone/>
            </a:pPr>
            <a:endParaRPr sz="1400" b="1" dirty="0">
              <a:ea typeface="Century Gothic"/>
              <a:sym typeface="Century Gothic"/>
            </a:endParaRPr>
          </a:p>
          <a:p>
            <a:pPr marL="0" indent="0">
              <a:lnSpc>
                <a:spcPct val="100000"/>
              </a:lnSpc>
              <a:spcBef>
                <a:spcPts val="0"/>
              </a:spcBef>
              <a:buSzPts val="2000"/>
              <a:buNone/>
            </a:pPr>
            <a:r>
              <a:rPr lang="en" sz="1400" b="1" dirty="0">
                <a:ea typeface="Century Gothic"/>
                <a:sym typeface="Century Gothic"/>
              </a:rPr>
              <a:t>Stop Street Harassment </a:t>
            </a:r>
            <a:r>
              <a:rPr lang="en" sz="1400" dirty="0">
                <a:ea typeface="Century Gothic"/>
                <a:sym typeface="Century Gothic"/>
              </a:rPr>
              <a:t>- help, advice and resources for tackling street harassment: </a:t>
            </a:r>
            <a:r>
              <a:rPr lang="en" sz="1400" b="1" dirty="0">
                <a:ea typeface="Century Gothic"/>
                <a:sym typeface="Century Gothic"/>
              </a:rPr>
              <a:t>stopstreetharassment.org </a:t>
            </a:r>
            <a:endParaRPr sz="1400" b="1" dirty="0">
              <a:ea typeface="Century Gothic"/>
              <a:sym typeface="Century Gothic"/>
            </a:endParaRPr>
          </a:p>
          <a:p>
            <a:pPr marL="0" indent="0">
              <a:lnSpc>
                <a:spcPct val="100000"/>
              </a:lnSpc>
              <a:spcBef>
                <a:spcPts val="0"/>
              </a:spcBef>
              <a:buNone/>
            </a:pPr>
            <a:endParaRPr sz="1400" dirty="0">
              <a:ea typeface="Century Gothic"/>
              <a:sym typeface="Century Gothic"/>
            </a:endParaRPr>
          </a:p>
          <a:p>
            <a:pPr marL="0" indent="0">
              <a:lnSpc>
                <a:spcPct val="100000"/>
              </a:lnSpc>
              <a:spcBef>
                <a:spcPts val="0"/>
              </a:spcBef>
              <a:buNone/>
            </a:pPr>
            <a:r>
              <a:rPr lang="en" sz="1400" b="1" dirty="0">
                <a:ea typeface="Century Gothic"/>
                <a:sym typeface="Century Gothic"/>
              </a:rPr>
              <a:t>Remember </a:t>
            </a:r>
            <a:r>
              <a:rPr lang="en" sz="1400" dirty="0">
                <a:ea typeface="Century Gothic"/>
                <a:sym typeface="Century Gothic"/>
              </a:rPr>
              <a:t>you can also:</a:t>
            </a:r>
            <a:endParaRPr sz="1400" dirty="0">
              <a:ea typeface="Century Gothic"/>
              <a:sym typeface="Century Gothic"/>
            </a:endParaRPr>
          </a:p>
          <a:p>
            <a:pPr marL="0" indent="0">
              <a:lnSpc>
                <a:spcPct val="100000"/>
              </a:lnSpc>
              <a:spcBef>
                <a:spcPts val="0"/>
              </a:spcBef>
              <a:buNone/>
            </a:pPr>
            <a:r>
              <a:rPr lang="en" sz="1400" b="1" dirty="0">
                <a:ea typeface="Century Gothic"/>
                <a:sym typeface="Century Gothic"/>
              </a:rPr>
              <a:t>Block and report</a:t>
            </a:r>
            <a:r>
              <a:rPr lang="en" sz="1400" dirty="0">
                <a:ea typeface="Century Gothic"/>
                <a:sym typeface="Century Gothic"/>
              </a:rPr>
              <a:t> harmful/unwanted content </a:t>
            </a:r>
            <a:endParaRPr sz="1400" dirty="0">
              <a:ea typeface="Century Gothic"/>
              <a:sym typeface="Century Gothic"/>
            </a:endParaRPr>
          </a:p>
        </p:txBody>
      </p:sp>
      <p:sp>
        <p:nvSpPr>
          <p:cNvPr id="342" name="Google Shape;342;p50"/>
          <p:cNvSpPr txBox="1">
            <a:spLocks noGrp="1"/>
          </p:cNvSpPr>
          <p:nvPr>
            <p:ph type="body" idx="4294967295"/>
          </p:nvPr>
        </p:nvSpPr>
        <p:spPr>
          <a:xfrm>
            <a:off x="6860332" y="1863523"/>
            <a:ext cx="4664540" cy="4307100"/>
          </a:xfrm>
          <a:prstGeom prst="rect">
            <a:avLst/>
          </a:prstGeom>
        </p:spPr>
        <p:txBody>
          <a:bodyPr spcFirstLastPara="1" vert="horz" wrap="square" lIns="91425" tIns="45700" rIns="91425" bIns="45700" rtlCol="0" anchor="t" anchorCtr="0">
            <a:noAutofit/>
          </a:bodyPr>
          <a:lstStyle/>
          <a:p>
            <a:pPr marL="0" indent="0">
              <a:lnSpc>
                <a:spcPct val="100000"/>
              </a:lnSpc>
              <a:spcBef>
                <a:spcPts val="0"/>
              </a:spcBef>
              <a:buNone/>
            </a:pPr>
            <a:r>
              <a:rPr lang="en" sz="1400" b="1" dirty="0">
                <a:ea typeface="Century Gothic"/>
                <a:sym typeface="Century Gothic"/>
              </a:rPr>
              <a:t>Survivors UK </a:t>
            </a:r>
            <a:r>
              <a:rPr lang="en" sz="1400" dirty="0">
                <a:ea typeface="Century Gothic"/>
                <a:sym typeface="Century Gothic"/>
              </a:rPr>
              <a:t>- support for men, boys and non-binary survivors of sexual &amp; gender-based violence aged 13+: </a:t>
            </a:r>
            <a:r>
              <a:rPr lang="en" sz="1400" b="1" dirty="0">
                <a:ea typeface="Century Gothic"/>
                <a:sym typeface="Century Gothic"/>
              </a:rPr>
              <a:t>survivorsuk.org</a:t>
            </a:r>
            <a:endParaRPr sz="1400" b="1" dirty="0">
              <a:ea typeface="Century Gothic"/>
              <a:sym typeface="Century Gothic"/>
            </a:endParaRPr>
          </a:p>
          <a:p>
            <a:pPr marL="0" indent="0">
              <a:lnSpc>
                <a:spcPct val="100000"/>
              </a:lnSpc>
              <a:spcBef>
                <a:spcPts val="0"/>
              </a:spcBef>
              <a:buNone/>
            </a:pPr>
            <a:endParaRPr sz="1400" dirty="0">
              <a:ea typeface="Century Gothic"/>
              <a:sym typeface="Century Gothic"/>
            </a:endParaRPr>
          </a:p>
          <a:p>
            <a:pPr marL="0" indent="0">
              <a:lnSpc>
                <a:spcPct val="100000"/>
              </a:lnSpc>
              <a:spcBef>
                <a:spcPts val="0"/>
              </a:spcBef>
              <a:buNone/>
            </a:pPr>
            <a:r>
              <a:rPr lang="en" sz="1400" b="1" dirty="0">
                <a:ea typeface="Century Gothic"/>
                <a:sym typeface="Century Gothic"/>
              </a:rPr>
              <a:t>Respond </a:t>
            </a:r>
            <a:r>
              <a:rPr lang="en" sz="1400" dirty="0">
                <a:ea typeface="Century Gothic"/>
                <a:sym typeface="Century Gothic"/>
              </a:rPr>
              <a:t>- support for survivors of sexual &amp; gender-based violence with a learning disability aged 13 +: </a:t>
            </a:r>
            <a:r>
              <a:rPr lang="en" sz="1400" b="1" dirty="0">
                <a:ea typeface="Century Gothic"/>
                <a:sym typeface="Century Gothic"/>
              </a:rPr>
              <a:t>respond.org.uk</a:t>
            </a:r>
            <a:endParaRPr sz="1400" b="1" dirty="0">
              <a:ea typeface="Century Gothic"/>
              <a:sym typeface="Century Gothic"/>
            </a:endParaRPr>
          </a:p>
          <a:p>
            <a:pPr marL="0" indent="0">
              <a:lnSpc>
                <a:spcPct val="100000"/>
              </a:lnSpc>
              <a:spcBef>
                <a:spcPts val="0"/>
              </a:spcBef>
              <a:buNone/>
            </a:pPr>
            <a:endParaRPr sz="1400" dirty="0">
              <a:ea typeface="Century Gothic"/>
              <a:sym typeface="Century Gothic"/>
            </a:endParaRPr>
          </a:p>
          <a:p>
            <a:pPr marL="0" indent="0">
              <a:lnSpc>
                <a:spcPct val="100000"/>
              </a:lnSpc>
              <a:spcBef>
                <a:spcPts val="0"/>
              </a:spcBef>
              <a:buNone/>
            </a:pPr>
            <a:r>
              <a:rPr lang="en" sz="1400" b="1" dirty="0">
                <a:ea typeface="Century Gothic"/>
                <a:sym typeface="Century Gothic"/>
              </a:rPr>
              <a:t>The Mix</a:t>
            </a:r>
            <a:r>
              <a:rPr lang="en" sz="1400" dirty="0">
                <a:ea typeface="Century Gothic"/>
                <a:sym typeface="Century Gothic"/>
              </a:rPr>
              <a:t> - support for U25s on any issue: </a:t>
            </a:r>
            <a:r>
              <a:rPr lang="en" sz="1400" b="1" dirty="0">
                <a:ea typeface="Century Gothic"/>
                <a:sym typeface="Century Gothic"/>
              </a:rPr>
              <a:t>themix.org.uk</a:t>
            </a:r>
            <a:endParaRPr sz="1400" b="1" dirty="0">
              <a:ea typeface="Century Gothic"/>
              <a:sym typeface="Century Gothic"/>
            </a:endParaRPr>
          </a:p>
          <a:p>
            <a:pPr marL="0" indent="0">
              <a:lnSpc>
                <a:spcPct val="100000"/>
              </a:lnSpc>
              <a:spcBef>
                <a:spcPts val="0"/>
              </a:spcBef>
              <a:buNone/>
            </a:pPr>
            <a:endParaRPr sz="1400" b="1" dirty="0">
              <a:ea typeface="Century Gothic"/>
              <a:sym typeface="Century Gothic"/>
            </a:endParaRPr>
          </a:p>
          <a:p>
            <a:pPr marL="0" indent="0">
              <a:lnSpc>
                <a:spcPct val="100000"/>
              </a:lnSpc>
              <a:spcBef>
                <a:spcPts val="0"/>
              </a:spcBef>
              <a:buNone/>
            </a:pPr>
            <a:r>
              <a:rPr lang="en" sz="1400" b="1" dirty="0">
                <a:ea typeface="Century Gothic"/>
                <a:sym typeface="Century Gothic"/>
              </a:rPr>
              <a:t>Everyone’s Invited</a:t>
            </a:r>
            <a:r>
              <a:rPr lang="en" sz="1400" dirty="0">
                <a:ea typeface="Century Gothic"/>
                <a:sym typeface="Century Gothic"/>
              </a:rPr>
              <a:t> - a safe space for survivors of sexual &amp; gender-based violence to share their story: </a:t>
            </a:r>
            <a:r>
              <a:rPr lang="en" sz="1400" b="1" dirty="0">
                <a:ea typeface="Century Gothic"/>
                <a:sym typeface="Century Gothic"/>
              </a:rPr>
              <a:t>everyonesinvited.uk</a:t>
            </a:r>
            <a:endParaRPr sz="1400" b="1" dirty="0">
              <a:ea typeface="Century Gothic"/>
              <a:sym typeface="Century Gothic"/>
            </a:endParaRPr>
          </a:p>
          <a:p>
            <a:pPr marL="0" indent="0">
              <a:lnSpc>
                <a:spcPct val="100000"/>
              </a:lnSpc>
              <a:spcBef>
                <a:spcPts val="0"/>
              </a:spcBef>
              <a:buNone/>
            </a:pPr>
            <a:endParaRPr sz="1400" b="1" dirty="0">
              <a:ea typeface="Century Gothic"/>
              <a:sym typeface="Century Gothic"/>
            </a:endParaRPr>
          </a:p>
          <a:p>
            <a:pPr marL="0" indent="0">
              <a:lnSpc>
                <a:spcPct val="100000"/>
              </a:lnSpc>
              <a:spcBef>
                <a:spcPts val="0"/>
              </a:spcBef>
              <a:buNone/>
            </a:pPr>
            <a:r>
              <a:rPr lang="en" sz="1400" b="1" dirty="0">
                <a:ea typeface="Century Gothic"/>
                <a:sym typeface="Century Gothic"/>
              </a:rPr>
              <a:t>Everyday Sexism Project</a:t>
            </a:r>
            <a:r>
              <a:rPr lang="en" sz="1400" dirty="0">
                <a:ea typeface="Century Gothic"/>
                <a:sym typeface="Century Gothic"/>
              </a:rPr>
              <a:t> - a space to share stories of sexual harassment, abuse &amp; other forms of everyday sexism: </a:t>
            </a:r>
            <a:r>
              <a:rPr lang="en" sz="1400" b="1" dirty="0">
                <a:ea typeface="Century Gothic"/>
                <a:sym typeface="Century Gothic"/>
              </a:rPr>
              <a:t>everydaysexism.com</a:t>
            </a:r>
            <a:endParaRPr sz="1400" b="1" dirty="0">
              <a:ea typeface="Century Gothic"/>
              <a:sym typeface="Century Gothic"/>
            </a:endParaRPr>
          </a:p>
          <a:p>
            <a:pPr marL="0" indent="0">
              <a:lnSpc>
                <a:spcPct val="100000"/>
              </a:lnSpc>
              <a:spcBef>
                <a:spcPts val="0"/>
              </a:spcBef>
              <a:buNone/>
            </a:pPr>
            <a:endParaRPr sz="1400" b="1" dirty="0">
              <a:ea typeface="Century Gothic"/>
              <a:sym typeface="Century Gothic"/>
            </a:endParaRPr>
          </a:p>
          <a:p>
            <a:pPr marL="0" indent="0">
              <a:lnSpc>
                <a:spcPct val="100000"/>
              </a:lnSpc>
              <a:spcBef>
                <a:spcPts val="0"/>
              </a:spcBef>
              <a:buNone/>
            </a:pPr>
            <a:r>
              <a:rPr lang="en" sz="1400" b="1" dirty="0">
                <a:ea typeface="Century Gothic"/>
                <a:sym typeface="Century Gothic"/>
              </a:rPr>
              <a:t>Talk to </a:t>
            </a:r>
            <a:r>
              <a:rPr lang="en" sz="1400" dirty="0">
                <a:ea typeface="Century Gothic"/>
                <a:sym typeface="Century Gothic"/>
              </a:rPr>
              <a:t>parents, friends and trusted adults.</a:t>
            </a:r>
            <a:endParaRPr sz="1400" dirty="0">
              <a:ea typeface="Century Gothic"/>
              <a:sym typeface="Century Gothic"/>
            </a:endParaRPr>
          </a:p>
          <a:p>
            <a:pPr marL="0" indent="0">
              <a:lnSpc>
                <a:spcPct val="100000"/>
              </a:lnSpc>
              <a:spcBef>
                <a:spcPts val="0"/>
              </a:spcBef>
              <a:buSzPts val="2000"/>
              <a:buNone/>
            </a:pPr>
            <a:endParaRPr sz="1400" b="1" dirty="0">
              <a:ea typeface="Century Gothic"/>
              <a:sym typeface="Century Gothic"/>
            </a:endParaRPr>
          </a:p>
        </p:txBody>
      </p:sp>
      <p:sp>
        <p:nvSpPr>
          <p:cNvPr id="2" name="Speech Bubble: Rectangle 1">
            <a:extLst>
              <a:ext uri="{FF2B5EF4-FFF2-40B4-BE49-F238E27FC236}">
                <a16:creationId xmlns:a16="http://schemas.microsoft.com/office/drawing/2014/main" id="{8660906E-4493-4D04-8059-739F828AA8A7}"/>
              </a:ext>
            </a:extLst>
          </p:cNvPr>
          <p:cNvSpPr/>
          <p:nvPr/>
        </p:nvSpPr>
        <p:spPr>
          <a:xfrm>
            <a:off x="587408" y="1251753"/>
            <a:ext cx="602201" cy="379924"/>
          </a:xfrm>
          <a:prstGeom prst="wedgeRectCallout">
            <a:avLst>
              <a:gd name="adj1" fmla="val -22364"/>
              <a:gd name="adj2" fmla="val 84161"/>
            </a:avLst>
          </a:prstGeom>
          <a:solidFill>
            <a:srgbClr val="F1CC2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peech Bubble: Rectangle 9">
            <a:extLst>
              <a:ext uri="{FF2B5EF4-FFF2-40B4-BE49-F238E27FC236}">
                <a16:creationId xmlns:a16="http://schemas.microsoft.com/office/drawing/2014/main" id="{E3646811-7187-48F1-A9D3-4AB703D2AFAD}"/>
              </a:ext>
            </a:extLst>
          </p:cNvPr>
          <p:cNvSpPr/>
          <p:nvPr/>
        </p:nvSpPr>
        <p:spPr>
          <a:xfrm flipH="1">
            <a:off x="11014743" y="1251753"/>
            <a:ext cx="602201" cy="379924"/>
          </a:xfrm>
          <a:prstGeom prst="wedgeRectCallout">
            <a:avLst>
              <a:gd name="adj1" fmla="val -22364"/>
              <a:gd name="adj2" fmla="val 84161"/>
            </a:avLst>
          </a:prstGeom>
          <a:solidFill>
            <a:srgbClr val="F1CC2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9067831-5481-4F30-9BC0-949735BF2B39}"/>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1501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1"/>
          <p:cNvSpPr txBox="1">
            <a:spLocks noGrp="1"/>
          </p:cNvSpPr>
          <p:nvPr>
            <p:ph type="title"/>
          </p:nvPr>
        </p:nvSpPr>
        <p:spPr/>
        <p:txBody>
          <a:bodyPr/>
          <a:lstStyle/>
          <a:p>
            <a:r>
              <a:rPr lang="en-GB">
                <a:sym typeface="Century Gothic"/>
              </a:rPr>
              <a:t>Activism and Art</a:t>
            </a:r>
          </a:p>
        </p:txBody>
      </p:sp>
      <p:sp>
        <p:nvSpPr>
          <p:cNvPr id="352" name="Google Shape;352;p51"/>
          <p:cNvSpPr txBox="1">
            <a:spLocks noGrp="1"/>
          </p:cNvSpPr>
          <p:nvPr>
            <p:ph type="body" idx="4294967295"/>
          </p:nvPr>
        </p:nvSpPr>
        <p:spPr>
          <a:xfrm>
            <a:off x="1367476" y="1147518"/>
            <a:ext cx="9457043" cy="2119313"/>
          </a:xfrm>
          <a:prstGeom prst="rect">
            <a:avLst/>
          </a:prstGeom>
        </p:spPr>
        <p:txBody>
          <a:bodyPr spcFirstLastPara="1" vert="horz" wrap="square" lIns="91425" tIns="45700" rIns="91425" bIns="45700" rtlCol="0" anchor="t" anchorCtr="0">
            <a:noAutofit/>
          </a:bodyPr>
          <a:lstStyle/>
          <a:p>
            <a:pPr marL="0" indent="0" algn="ctr">
              <a:lnSpc>
                <a:spcPct val="100000"/>
              </a:lnSpc>
              <a:spcAft>
                <a:spcPts val="1600"/>
              </a:spcAft>
              <a:buNone/>
            </a:pPr>
            <a:r>
              <a:rPr lang="en" sz="2000" dirty="0">
                <a:solidFill>
                  <a:schemeClr val="dk1"/>
                </a:solidFill>
                <a:ea typeface="Century Gothic"/>
                <a:sym typeface="Century Gothic"/>
              </a:rPr>
              <a:t>Activists often use </a:t>
            </a:r>
            <a:r>
              <a:rPr lang="en" sz="2000" b="1" dirty="0">
                <a:solidFill>
                  <a:schemeClr val="dk1"/>
                </a:solidFill>
                <a:ea typeface="Century Gothic"/>
                <a:sym typeface="Century Gothic"/>
              </a:rPr>
              <a:t>art and writing</a:t>
            </a:r>
            <a:r>
              <a:rPr lang="en" sz="2000" dirty="0">
                <a:solidFill>
                  <a:schemeClr val="dk1"/>
                </a:solidFill>
                <a:ea typeface="Century Gothic"/>
                <a:sym typeface="Century Gothic"/>
              </a:rPr>
              <a:t> to create work which empowers those who are oppressed or marginalsed. </a:t>
            </a:r>
            <a:r>
              <a:rPr lang="en" sz="2000" b="1" dirty="0">
                <a:solidFill>
                  <a:schemeClr val="dk1"/>
                </a:solidFill>
                <a:ea typeface="Century Gothic"/>
                <a:sym typeface="Century Gothic"/>
              </a:rPr>
              <a:t>Write down or create a hashtag / meme </a:t>
            </a:r>
            <a:r>
              <a:rPr lang="en" sz="2000" dirty="0">
                <a:solidFill>
                  <a:schemeClr val="dk1"/>
                </a:solidFill>
                <a:ea typeface="Century Gothic"/>
                <a:sym typeface="Century Gothic"/>
              </a:rPr>
              <a:t>that </a:t>
            </a:r>
            <a:r>
              <a:rPr lang="en" sz="2000" b="1" dirty="0">
                <a:solidFill>
                  <a:schemeClr val="dk1"/>
                </a:solidFill>
                <a:ea typeface="Century Gothic"/>
                <a:sym typeface="Century Gothic"/>
              </a:rPr>
              <a:t>tackles the issue of sexual and gender-based violence</a:t>
            </a:r>
            <a:r>
              <a:rPr lang="en" sz="2000" dirty="0">
                <a:solidFill>
                  <a:schemeClr val="dk1"/>
                </a:solidFill>
                <a:ea typeface="Century Gothic"/>
                <a:sym typeface="Century Gothic"/>
              </a:rPr>
              <a:t>: </a:t>
            </a:r>
            <a:endParaRPr sz="2000" dirty="0">
              <a:solidFill>
                <a:schemeClr val="dk1"/>
              </a:solidFill>
              <a:ea typeface="Century Gothic"/>
              <a:sym typeface="Century Gothic"/>
            </a:endParaRPr>
          </a:p>
        </p:txBody>
      </p:sp>
      <p:sp>
        <p:nvSpPr>
          <p:cNvPr id="353" name="Google Shape;353;p51"/>
          <p:cNvSpPr txBox="1"/>
          <p:nvPr/>
        </p:nvSpPr>
        <p:spPr>
          <a:xfrm>
            <a:off x="2014375" y="2465800"/>
            <a:ext cx="2241300" cy="523200"/>
          </a:xfrm>
          <a:prstGeom prst="rect">
            <a:avLst/>
          </a:prstGeom>
          <a:noFill/>
          <a:ln>
            <a:noFill/>
          </a:ln>
        </p:spPr>
        <p:txBody>
          <a:bodyPr spcFirstLastPara="1" wrap="square" lIns="91425" tIns="91425" rIns="91425" bIns="91425" anchor="t" anchorCtr="0">
            <a:spAutoFit/>
          </a:bodyPr>
          <a:lstStyle/>
          <a:p>
            <a:r>
              <a:rPr lang="en" sz="2200">
                <a:latin typeface="Century Gothic"/>
                <a:ea typeface="Century Gothic"/>
                <a:cs typeface="Century Gothic"/>
                <a:sym typeface="Century Gothic"/>
              </a:rPr>
              <a:t> </a:t>
            </a:r>
            <a:endParaRPr sz="2200">
              <a:latin typeface="Century Gothic"/>
              <a:ea typeface="Century Gothic"/>
              <a:cs typeface="Century Gothic"/>
              <a:sym typeface="Century Gothic"/>
            </a:endParaRPr>
          </a:p>
        </p:txBody>
      </p:sp>
      <p:sp>
        <p:nvSpPr>
          <p:cNvPr id="354" name="Google Shape;354;p51"/>
          <p:cNvSpPr txBox="1"/>
          <p:nvPr/>
        </p:nvSpPr>
        <p:spPr>
          <a:xfrm>
            <a:off x="4706400" y="2465800"/>
            <a:ext cx="2779200" cy="523200"/>
          </a:xfrm>
          <a:prstGeom prst="rect">
            <a:avLst/>
          </a:prstGeom>
          <a:noFill/>
          <a:ln>
            <a:noFill/>
          </a:ln>
        </p:spPr>
        <p:txBody>
          <a:bodyPr spcFirstLastPara="1" wrap="square" lIns="91425" tIns="91425" rIns="91425" bIns="91425" anchor="t" anchorCtr="0">
            <a:spAutoFit/>
          </a:bodyPr>
          <a:lstStyle/>
          <a:p>
            <a:r>
              <a:rPr lang="en" sz="2200">
                <a:latin typeface="Century Gothic"/>
                <a:ea typeface="Century Gothic"/>
                <a:cs typeface="Century Gothic"/>
                <a:sym typeface="Century Gothic"/>
              </a:rPr>
              <a:t>          </a:t>
            </a:r>
            <a:endParaRPr sz="2200">
              <a:latin typeface="Century Gothic"/>
              <a:ea typeface="Century Gothic"/>
              <a:cs typeface="Century Gothic"/>
              <a:sym typeface="Century Gothic"/>
            </a:endParaRPr>
          </a:p>
        </p:txBody>
      </p:sp>
      <p:sp>
        <p:nvSpPr>
          <p:cNvPr id="355" name="Google Shape;355;p51"/>
          <p:cNvSpPr txBox="1"/>
          <p:nvPr/>
        </p:nvSpPr>
        <p:spPr>
          <a:xfrm>
            <a:off x="7507150" y="2465800"/>
            <a:ext cx="2495700" cy="523200"/>
          </a:xfrm>
          <a:prstGeom prst="rect">
            <a:avLst/>
          </a:prstGeom>
          <a:noFill/>
          <a:ln>
            <a:noFill/>
          </a:ln>
        </p:spPr>
        <p:txBody>
          <a:bodyPr spcFirstLastPara="1" wrap="square" lIns="91425" tIns="91425" rIns="91425" bIns="91425" anchor="t" anchorCtr="0">
            <a:spAutoFit/>
          </a:bodyPr>
          <a:lstStyle/>
          <a:p>
            <a:r>
              <a:rPr lang="en" sz="2200">
                <a:latin typeface="Century Gothic"/>
                <a:ea typeface="Century Gothic"/>
                <a:cs typeface="Century Gothic"/>
                <a:sym typeface="Century Gothic"/>
              </a:rPr>
              <a:t>    </a:t>
            </a:r>
            <a:endParaRPr sz="2200">
              <a:latin typeface="Century Gothic"/>
              <a:ea typeface="Century Gothic"/>
              <a:cs typeface="Century Gothic"/>
              <a:sym typeface="Century Gothic"/>
            </a:endParaRPr>
          </a:p>
        </p:txBody>
      </p:sp>
      <p:sp>
        <p:nvSpPr>
          <p:cNvPr id="356" name="Google Shape;356;p51"/>
          <p:cNvSpPr txBox="1"/>
          <p:nvPr/>
        </p:nvSpPr>
        <p:spPr>
          <a:xfrm>
            <a:off x="7687775" y="4650825"/>
            <a:ext cx="2779200" cy="523200"/>
          </a:xfrm>
          <a:prstGeom prst="rect">
            <a:avLst/>
          </a:prstGeom>
          <a:noFill/>
          <a:ln>
            <a:noFill/>
          </a:ln>
        </p:spPr>
        <p:txBody>
          <a:bodyPr spcFirstLastPara="1" wrap="square" lIns="91425" tIns="91425" rIns="91425" bIns="91425" anchor="t" anchorCtr="0">
            <a:spAutoFit/>
          </a:bodyPr>
          <a:lstStyle/>
          <a:p>
            <a:endParaRPr sz="2200">
              <a:latin typeface="Century Gothic"/>
              <a:ea typeface="Century Gothic"/>
              <a:cs typeface="Century Gothic"/>
              <a:sym typeface="Century Gothic"/>
            </a:endParaRPr>
          </a:p>
        </p:txBody>
      </p:sp>
      <p:pic>
        <p:nvPicPr>
          <p:cNvPr id="357" name="Google Shape;357;p51"/>
          <p:cNvPicPr preferRelativeResize="0"/>
          <p:nvPr/>
        </p:nvPicPr>
        <p:blipFill>
          <a:blip r:embed="rId3">
            <a:alphaModFix/>
          </a:blip>
          <a:stretch>
            <a:fillRect/>
          </a:stretch>
        </p:blipFill>
        <p:spPr>
          <a:xfrm>
            <a:off x="7365400" y="2554151"/>
            <a:ext cx="2779200" cy="3585150"/>
          </a:xfrm>
          <a:prstGeom prst="rect">
            <a:avLst/>
          </a:prstGeom>
          <a:noFill/>
          <a:ln>
            <a:noFill/>
          </a:ln>
        </p:spPr>
      </p:pic>
      <p:pic>
        <p:nvPicPr>
          <p:cNvPr id="358" name="Google Shape;358;p51"/>
          <p:cNvPicPr preferRelativeResize="0"/>
          <p:nvPr/>
        </p:nvPicPr>
        <p:blipFill>
          <a:blip r:embed="rId4">
            <a:alphaModFix/>
          </a:blip>
          <a:stretch>
            <a:fillRect/>
          </a:stretch>
        </p:blipFill>
        <p:spPr>
          <a:xfrm>
            <a:off x="1076943" y="2554151"/>
            <a:ext cx="3749650" cy="2621575"/>
          </a:xfrm>
          <a:prstGeom prst="rect">
            <a:avLst/>
          </a:prstGeom>
          <a:noFill/>
          <a:ln>
            <a:noFill/>
          </a:ln>
        </p:spPr>
      </p:pic>
      <p:pic>
        <p:nvPicPr>
          <p:cNvPr id="359" name="Google Shape;359;p51"/>
          <p:cNvPicPr preferRelativeResize="0"/>
          <p:nvPr/>
        </p:nvPicPr>
        <p:blipFill>
          <a:blip r:embed="rId5">
            <a:alphaModFix/>
          </a:blip>
          <a:stretch>
            <a:fillRect/>
          </a:stretch>
        </p:blipFill>
        <p:spPr>
          <a:xfrm>
            <a:off x="5335009" y="4073932"/>
            <a:ext cx="1521975" cy="1022361"/>
          </a:xfrm>
          <a:prstGeom prst="rect">
            <a:avLst/>
          </a:prstGeom>
          <a:noFill/>
          <a:ln>
            <a:noFill/>
          </a:ln>
        </p:spPr>
      </p:pic>
      <p:pic>
        <p:nvPicPr>
          <p:cNvPr id="360" name="Google Shape;360;p51"/>
          <p:cNvPicPr preferRelativeResize="0"/>
          <p:nvPr/>
        </p:nvPicPr>
        <p:blipFill>
          <a:blip r:embed="rId6">
            <a:alphaModFix/>
          </a:blip>
          <a:stretch>
            <a:fillRect/>
          </a:stretch>
        </p:blipFill>
        <p:spPr>
          <a:xfrm>
            <a:off x="5046750" y="2566347"/>
            <a:ext cx="2098500" cy="839400"/>
          </a:xfrm>
          <a:prstGeom prst="rect">
            <a:avLst/>
          </a:prstGeom>
          <a:noFill/>
          <a:ln>
            <a:noFill/>
          </a:ln>
        </p:spPr>
      </p:pic>
    </p:spTree>
    <p:extLst>
      <p:ext uri="{BB962C8B-B14F-4D97-AF65-F5344CB8AC3E}">
        <p14:creationId xmlns:p14="http://schemas.microsoft.com/office/powerpoint/2010/main" val="3940890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p:nvPr/>
        </p:nvSpPr>
        <p:spPr>
          <a:xfrm>
            <a:off x="1851798" y="1561951"/>
            <a:ext cx="2442267" cy="3961457"/>
          </a:xfrm>
          <a:prstGeom prst="rect">
            <a:avLst/>
          </a:prstGeom>
          <a:solidFill>
            <a:srgbClr val="F2302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7" name="Google Shape;177;p32"/>
          <p:cNvSpPr txBox="1"/>
          <p:nvPr/>
        </p:nvSpPr>
        <p:spPr>
          <a:xfrm>
            <a:off x="7055813" y="1819050"/>
            <a:ext cx="3711300" cy="3219900"/>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GB" sz="3000" dirty="0">
                <a:solidFill>
                  <a:schemeClr val="dk1"/>
                </a:solidFill>
                <a:latin typeface="Arial" panose="020B0604020202020204" pitchFamily="34" charset="0"/>
                <a:ea typeface="Century Gothic"/>
                <a:cs typeface="Arial" panose="020B0604020202020204" pitchFamily="34" charset="0"/>
                <a:sym typeface="Century Gothic"/>
              </a:rPr>
              <a:t>Thank you for participating in our workshop! </a:t>
            </a:r>
          </a:p>
          <a:p>
            <a:pPr algn="ctr">
              <a:lnSpc>
                <a:spcPct val="115000"/>
              </a:lnSpc>
              <a:buClr>
                <a:schemeClr val="dk1"/>
              </a:buClr>
              <a:buSzPts val="2600"/>
            </a:pPr>
            <a:endParaRPr lang="en-GB" sz="3000" dirty="0">
              <a:solidFill>
                <a:schemeClr val="dk1"/>
              </a:solidFill>
              <a:latin typeface="Arial" panose="020B0604020202020204" pitchFamily="34" charset="0"/>
              <a:ea typeface="Century Gothic"/>
              <a:cs typeface="Arial" panose="020B0604020202020204" pitchFamily="34" charset="0"/>
              <a:sym typeface="Century Gothic"/>
            </a:endParaRPr>
          </a:p>
          <a:p>
            <a:pPr algn="ctr">
              <a:lnSpc>
                <a:spcPct val="115000"/>
              </a:lnSpc>
              <a:buClr>
                <a:schemeClr val="dk1"/>
              </a:buClr>
              <a:buSzPts val="2600"/>
            </a:pPr>
            <a:r>
              <a:rPr lang="en-GB" sz="3000" dirty="0">
                <a:solidFill>
                  <a:schemeClr val="dk1"/>
                </a:solidFill>
                <a:latin typeface="Arial" panose="020B0604020202020204" pitchFamily="34" charset="0"/>
                <a:ea typeface="Century Gothic"/>
                <a:cs typeface="Arial" panose="020B0604020202020204" pitchFamily="34" charset="0"/>
                <a:sym typeface="Century Gothic"/>
              </a:rPr>
              <a:t>Please fill out the quick feedback survey.</a:t>
            </a:r>
          </a:p>
        </p:txBody>
      </p:sp>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 sz="3200" dirty="0"/>
              <a:t>Survey</a:t>
            </a:r>
            <a:endParaRPr dirty="0">
              <a:latin typeface="Century Gothic"/>
              <a:ea typeface="Century Gothic"/>
              <a:cs typeface="Century Gothic"/>
              <a:sym typeface="Century Gothic"/>
            </a:endParaRPr>
          </a:p>
        </p:txBody>
      </p:sp>
      <p:pic>
        <p:nvPicPr>
          <p:cNvPr id="179" name="Google Shape;179;p32"/>
          <p:cNvPicPr preferRelativeResize="0"/>
          <p:nvPr/>
        </p:nvPicPr>
        <p:blipFill>
          <a:blip r:embed="rId3">
            <a:alphaModFix/>
          </a:blip>
          <a:stretch>
            <a:fillRect/>
          </a:stretch>
        </p:blipFill>
        <p:spPr>
          <a:xfrm>
            <a:off x="2256998" y="1947302"/>
            <a:ext cx="2347885" cy="3360192"/>
          </a:xfrm>
          <a:prstGeom prst="rect">
            <a:avLst/>
          </a:prstGeom>
          <a:noFill/>
          <a:ln>
            <a:noFill/>
          </a:ln>
        </p:spPr>
      </p:pic>
      <p:sp>
        <p:nvSpPr>
          <p:cNvPr id="7" name="Rectangle 6">
            <a:extLst>
              <a:ext uri="{FF2B5EF4-FFF2-40B4-BE49-F238E27FC236}">
                <a16:creationId xmlns:a16="http://schemas.microsoft.com/office/drawing/2014/main" id="{FDA3A365-B0D1-46B8-8EA6-E974FFB35A02}"/>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455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p:nvPr/>
        </p:nvSpPr>
        <p:spPr>
          <a:xfrm>
            <a:off x="1851798" y="1561951"/>
            <a:ext cx="2442267" cy="3961457"/>
          </a:xfrm>
          <a:prstGeom prst="rect">
            <a:avLst/>
          </a:prstGeom>
          <a:solidFill>
            <a:srgbClr val="F2302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7" name="Google Shape;177;p32"/>
          <p:cNvSpPr txBox="1"/>
          <p:nvPr/>
        </p:nvSpPr>
        <p:spPr>
          <a:xfrm>
            <a:off x="7055813" y="1819050"/>
            <a:ext cx="3711300" cy="3219900"/>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 sz="3000" dirty="0">
                <a:solidFill>
                  <a:schemeClr val="dk1"/>
                </a:solidFill>
                <a:latin typeface="Arial" panose="020B0604020202020204" pitchFamily="34" charset="0"/>
                <a:ea typeface="Century Gothic"/>
                <a:cs typeface="Arial" panose="020B0604020202020204" pitchFamily="34" charset="0"/>
                <a:sym typeface="Century Gothic"/>
              </a:rPr>
              <a:t>Who are these people and what do they have in common? </a:t>
            </a:r>
            <a:endParaRPr sz="3000" dirty="0">
              <a:solidFill>
                <a:schemeClr val="dk1"/>
              </a:solidFill>
              <a:latin typeface="Arial" panose="020B0604020202020204" pitchFamily="34" charset="0"/>
              <a:ea typeface="Century Gothic"/>
              <a:cs typeface="Arial" panose="020B0604020202020204" pitchFamily="34" charset="0"/>
              <a:sym typeface="Century Gothic"/>
            </a:endParaRPr>
          </a:p>
        </p:txBody>
      </p:sp>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 dirty="0"/>
              <a:t>Quiz</a:t>
            </a:r>
            <a:endParaRPr dirty="0">
              <a:latin typeface="Century Gothic"/>
              <a:ea typeface="Century Gothic"/>
              <a:cs typeface="Century Gothic"/>
              <a:sym typeface="Century Gothic"/>
            </a:endParaRPr>
          </a:p>
        </p:txBody>
      </p:sp>
      <p:pic>
        <p:nvPicPr>
          <p:cNvPr id="179" name="Google Shape;179;p32"/>
          <p:cNvPicPr preferRelativeResize="0"/>
          <p:nvPr/>
        </p:nvPicPr>
        <p:blipFill>
          <a:blip r:embed="rId3">
            <a:alphaModFix/>
          </a:blip>
          <a:stretch>
            <a:fillRect/>
          </a:stretch>
        </p:blipFill>
        <p:spPr>
          <a:xfrm>
            <a:off x="2256998" y="1947302"/>
            <a:ext cx="2347885" cy="3360192"/>
          </a:xfrm>
          <a:prstGeom prst="rect">
            <a:avLst/>
          </a:prstGeom>
          <a:noFill/>
          <a:ln>
            <a:noFill/>
          </a:ln>
        </p:spPr>
      </p:pic>
      <p:sp>
        <p:nvSpPr>
          <p:cNvPr id="7" name="Rectangle 6">
            <a:extLst>
              <a:ext uri="{FF2B5EF4-FFF2-40B4-BE49-F238E27FC236}">
                <a16:creationId xmlns:a16="http://schemas.microsoft.com/office/drawing/2014/main" id="{FDA3A365-B0D1-46B8-8EA6-E974FFB35A02}"/>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84"/>
        <p:cNvGrpSpPr/>
        <p:nvPr/>
      </p:nvGrpSpPr>
      <p:grpSpPr>
        <a:xfrm>
          <a:off x="0" y="0"/>
          <a:ext cx="0" cy="0"/>
          <a:chOff x="0" y="0"/>
          <a:chExt cx="0" cy="0"/>
        </a:xfrm>
      </p:grpSpPr>
      <p:pic>
        <p:nvPicPr>
          <p:cNvPr id="185" name="Google Shape;185;p33"/>
          <p:cNvPicPr preferRelativeResize="0"/>
          <p:nvPr/>
        </p:nvPicPr>
        <p:blipFill rotWithShape="1">
          <a:blip r:embed="rId3">
            <a:alphaModFix/>
          </a:blip>
          <a:srcRect l="808" r="808"/>
          <a:stretch/>
        </p:blipFill>
        <p:spPr>
          <a:xfrm>
            <a:off x="3769264" y="243840"/>
            <a:ext cx="4653473" cy="5778339"/>
          </a:xfrm>
          <a:prstGeom prst="rect">
            <a:avLst/>
          </a:prstGeom>
          <a:noFill/>
          <a:ln>
            <a:noFill/>
          </a:ln>
        </p:spPr>
      </p:pic>
      <p:sp>
        <p:nvSpPr>
          <p:cNvPr id="7" name="Rectangle 6">
            <a:extLst>
              <a:ext uri="{FF2B5EF4-FFF2-40B4-BE49-F238E27FC236}">
                <a16:creationId xmlns:a16="http://schemas.microsoft.com/office/drawing/2014/main" id="{876CEB33-DD92-41B7-842F-034D54F3608C}"/>
              </a:ext>
            </a:extLst>
          </p:cNvPr>
          <p:cNvSpPr/>
          <p:nvPr/>
        </p:nvSpPr>
        <p:spPr>
          <a:xfrm>
            <a:off x="3769264" y="243840"/>
            <a:ext cx="4653473" cy="5778339"/>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190"/>
        <p:cNvGrpSpPr/>
        <p:nvPr/>
      </p:nvGrpSpPr>
      <p:grpSpPr>
        <a:xfrm>
          <a:off x="0" y="0"/>
          <a:ext cx="0" cy="0"/>
          <a:chOff x="0" y="0"/>
          <a:chExt cx="0" cy="0"/>
        </a:xfrm>
      </p:grpSpPr>
      <p:pic>
        <p:nvPicPr>
          <p:cNvPr id="3" name="Picture 2">
            <a:extLst>
              <a:ext uri="{FF2B5EF4-FFF2-40B4-BE49-F238E27FC236}">
                <a16:creationId xmlns:a16="http://schemas.microsoft.com/office/drawing/2014/main" id="{A41402BC-E7D6-49DB-A91A-D16F8D354471}"/>
              </a:ext>
            </a:extLst>
          </p:cNvPr>
          <p:cNvPicPr>
            <a:picLocks noChangeAspect="1"/>
          </p:cNvPicPr>
          <p:nvPr/>
        </p:nvPicPr>
        <p:blipFill>
          <a:blip r:embed="rId3"/>
          <a:stretch>
            <a:fillRect/>
          </a:stretch>
        </p:blipFill>
        <p:spPr>
          <a:xfrm>
            <a:off x="2883362" y="695601"/>
            <a:ext cx="6425277" cy="4777357"/>
          </a:xfrm>
          <a:prstGeom prst="rect">
            <a:avLst/>
          </a:prstGeom>
          <a:ln>
            <a:solidFill>
              <a:schemeClr val="tx1">
                <a:lumMod val="95000"/>
                <a:lumOff val="5000"/>
              </a:schemeClr>
            </a:solidFill>
          </a:ln>
        </p:spPr>
      </p:pic>
      <p:sp>
        <p:nvSpPr>
          <p:cNvPr id="7" name="Rectangle 6">
            <a:extLst>
              <a:ext uri="{FF2B5EF4-FFF2-40B4-BE49-F238E27FC236}">
                <a16:creationId xmlns:a16="http://schemas.microsoft.com/office/drawing/2014/main" id="{1D1922A6-374C-4642-B883-728883CA5CA4}"/>
              </a:ext>
            </a:extLst>
          </p:cNvPr>
          <p:cNvSpPr/>
          <p:nvPr/>
        </p:nvSpPr>
        <p:spPr>
          <a:xfrm>
            <a:off x="2883361" y="695601"/>
            <a:ext cx="6425277" cy="4777357"/>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pic>
        <p:nvPicPr>
          <p:cNvPr id="197" name="Google Shape;197;p35"/>
          <p:cNvPicPr preferRelativeResize="0"/>
          <p:nvPr/>
        </p:nvPicPr>
        <p:blipFill rotWithShape="1">
          <a:blip r:embed="rId3">
            <a:alphaModFix/>
          </a:blip>
          <a:srcRect b="2204"/>
          <a:stretch/>
        </p:blipFill>
        <p:spPr>
          <a:xfrm>
            <a:off x="3769264" y="222282"/>
            <a:ext cx="4653472" cy="5778339"/>
          </a:xfrm>
          <a:prstGeom prst="rect">
            <a:avLst/>
          </a:prstGeom>
          <a:noFill/>
          <a:ln>
            <a:noFill/>
          </a:ln>
        </p:spPr>
      </p:pic>
      <p:sp>
        <p:nvSpPr>
          <p:cNvPr id="3" name="Rectangle 2">
            <a:extLst>
              <a:ext uri="{FF2B5EF4-FFF2-40B4-BE49-F238E27FC236}">
                <a16:creationId xmlns:a16="http://schemas.microsoft.com/office/drawing/2014/main" id="{D7341C50-60EE-417E-BC0F-F9F423547A79}"/>
              </a:ext>
            </a:extLst>
          </p:cNvPr>
          <p:cNvSpPr/>
          <p:nvPr/>
        </p:nvSpPr>
        <p:spPr>
          <a:xfrm>
            <a:off x="3769264" y="243840"/>
            <a:ext cx="4653473" cy="5778339"/>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36"/>
          <p:cNvPicPr preferRelativeResize="0"/>
          <p:nvPr/>
        </p:nvPicPr>
        <p:blipFill>
          <a:blip r:embed="rId3">
            <a:alphaModFix/>
          </a:blip>
          <a:stretch>
            <a:fillRect/>
          </a:stretch>
        </p:blipFill>
        <p:spPr>
          <a:xfrm>
            <a:off x="3345186" y="149272"/>
            <a:ext cx="2480168" cy="3149100"/>
          </a:xfrm>
          <a:prstGeom prst="rect">
            <a:avLst/>
          </a:prstGeom>
          <a:noFill/>
          <a:ln>
            <a:noFill/>
          </a:ln>
        </p:spPr>
      </p:pic>
      <p:pic>
        <p:nvPicPr>
          <p:cNvPr id="204" name="Google Shape;204;p36"/>
          <p:cNvPicPr preferRelativeResize="0"/>
          <p:nvPr/>
        </p:nvPicPr>
        <p:blipFill rotWithShape="1">
          <a:blip r:embed="rId4">
            <a:alphaModFix/>
          </a:blip>
          <a:srcRect l="1892" r="1892"/>
          <a:stretch/>
        </p:blipFill>
        <p:spPr>
          <a:xfrm>
            <a:off x="6366648" y="149272"/>
            <a:ext cx="2480168" cy="3149100"/>
          </a:xfrm>
          <a:prstGeom prst="rect">
            <a:avLst/>
          </a:prstGeom>
          <a:noFill/>
          <a:ln>
            <a:noFill/>
          </a:ln>
        </p:spPr>
      </p:pic>
      <p:pic>
        <p:nvPicPr>
          <p:cNvPr id="5" name="Picture 4">
            <a:extLst>
              <a:ext uri="{FF2B5EF4-FFF2-40B4-BE49-F238E27FC236}">
                <a16:creationId xmlns:a16="http://schemas.microsoft.com/office/drawing/2014/main" id="{CCEE9743-2321-463E-8FFB-B8D542EEFD99}"/>
              </a:ext>
            </a:extLst>
          </p:cNvPr>
          <p:cNvPicPr>
            <a:picLocks noChangeAspect="1"/>
          </p:cNvPicPr>
          <p:nvPr/>
        </p:nvPicPr>
        <p:blipFill rotWithShape="1">
          <a:blip r:embed="rId5"/>
          <a:srcRect t="2001" r="32487" b="15822"/>
          <a:stretch/>
        </p:blipFill>
        <p:spPr>
          <a:xfrm>
            <a:off x="4585270" y="3429000"/>
            <a:ext cx="3021462" cy="2734491"/>
          </a:xfrm>
          <a:prstGeom prst="rect">
            <a:avLst/>
          </a:prstGeom>
        </p:spPr>
      </p:pic>
      <p:sp>
        <p:nvSpPr>
          <p:cNvPr id="6" name="Rectangle 5">
            <a:extLst>
              <a:ext uri="{FF2B5EF4-FFF2-40B4-BE49-F238E27FC236}">
                <a16:creationId xmlns:a16="http://schemas.microsoft.com/office/drawing/2014/main" id="{E92B4079-9C60-4B79-BFB3-442315C9CC8D}"/>
              </a:ext>
            </a:extLst>
          </p:cNvPr>
          <p:cNvSpPr/>
          <p:nvPr/>
        </p:nvSpPr>
        <p:spPr>
          <a:xfrm>
            <a:off x="3336262" y="175535"/>
            <a:ext cx="2468894" cy="31491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9060289-3B20-45EE-BD3F-1D16F39E04EC}"/>
              </a:ext>
            </a:extLst>
          </p:cNvPr>
          <p:cNvSpPr/>
          <p:nvPr/>
        </p:nvSpPr>
        <p:spPr>
          <a:xfrm>
            <a:off x="6377922" y="149272"/>
            <a:ext cx="2468894" cy="31491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F081CA4F-3D13-44F6-829A-E1D1146C530B}"/>
              </a:ext>
            </a:extLst>
          </p:cNvPr>
          <p:cNvSpPr/>
          <p:nvPr/>
        </p:nvSpPr>
        <p:spPr>
          <a:xfrm>
            <a:off x="4585269" y="3455263"/>
            <a:ext cx="3021462" cy="2708228"/>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7" name="Google Shape;177;p32"/>
          <p:cNvSpPr txBox="1"/>
          <p:nvPr/>
        </p:nvSpPr>
        <p:spPr>
          <a:xfrm>
            <a:off x="7055813" y="1819050"/>
            <a:ext cx="3711300" cy="3219900"/>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GB" sz="3000" dirty="0">
                <a:solidFill>
                  <a:schemeClr val="dk1"/>
                </a:solidFill>
                <a:latin typeface="Arial" panose="020B0604020202020204" pitchFamily="34" charset="0"/>
                <a:ea typeface="Century Gothic"/>
                <a:cs typeface="Arial" panose="020B0604020202020204" pitchFamily="34" charset="0"/>
                <a:sym typeface="Century Gothic"/>
              </a:rPr>
              <a:t>Discuss with your partner for one minute what activism is and who activists are.</a:t>
            </a:r>
            <a:endParaRPr sz="3000" dirty="0">
              <a:solidFill>
                <a:schemeClr val="dk1"/>
              </a:solidFill>
              <a:latin typeface="Arial" panose="020B0604020202020204" pitchFamily="34" charset="0"/>
              <a:ea typeface="Century Gothic"/>
              <a:cs typeface="Arial" panose="020B0604020202020204" pitchFamily="34" charset="0"/>
              <a:sym typeface="Century Gothic"/>
            </a:endParaRPr>
          </a:p>
        </p:txBody>
      </p:sp>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GB" dirty="0"/>
              <a:t>What is Activism?</a:t>
            </a:r>
            <a:endParaRPr dirty="0">
              <a:latin typeface="Century Gothic"/>
              <a:ea typeface="Century Gothic"/>
              <a:cs typeface="Century Gothic"/>
              <a:sym typeface="Century Gothic"/>
            </a:endParaRPr>
          </a:p>
        </p:txBody>
      </p:sp>
      <p:sp>
        <p:nvSpPr>
          <p:cNvPr id="7" name="Google Shape;213;p37">
            <a:extLst>
              <a:ext uri="{FF2B5EF4-FFF2-40B4-BE49-F238E27FC236}">
                <a16:creationId xmlns:a16="http://schemas.microsoft.com/office/drawing/2014/main" id="{2628EBAA-B6D1-4053-B3B3-0786E9668A64}"/>
              </a:ext>
            </a:extLst>
          </p:cNvPr>
          <p:cNvSpPr/>
          <p:nvPr/>
        </p:nvSpPr>
        <p:spPr>
          <a:xfrm>
            <a:off x="1835400" y="1724297"/>
            <a:ext cx="2907345" cy="4105710"/>
          </a:xfrm>
          <a:prstGeom prst="rect">
            <a:avLst/>
          </a:prstGeom>
          <a:solidFill>
            <a:srgbClr val="F2302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pic>
        <p:nvPicPr>
          <p:cNvPr id="8" name="Google Shape;215;p37">
            <a:extLst>
              <a:ext uri="{FF2B5EF4-FFF2-40B4-BE49-F238E27FC236}">
                <a16:creationId xmlns:a16="http://schemas.microsoft.com/office/drawing/2014/main" id="{71E94637-E428-4BDC-A71A-1EA300D06904}"/>
              </a:ext>
            </a:extLst>
          </p:cNvPr>
          <p:cNvPicPr preferRelativeResize="0"/>
          <p:nvPr/>
        </p:nvPicPr>
        <p:blipFill>
          <a:blip r:embed="rId3">
            <a:alphaModFix/>
          </a:blip>
          <a:stretch>
            <a:fillRect/>
          </a:stretch>
        </p:blipFill>
        <p:spPr>
          <a:xfrm>
            <a:off x="1990775" y="2410100"/>
            <a:ext cx="3285125" cy="2839800"/>
          </a:xfrm>
          <a:prstGeom prst="rect">
            <a:avLst/>
          </a:prstGeom>
          <a:noFill/>
          <a:ln>
            <a:noFill/>
          </a:ln>
        </p:spPr>
      </p:pic>
      <p:sp>
        <p:nvSpPr>
          <p:cNvPr id="10" name="Rectangle 9">
            <a:extLst>
              <a:ext uri="{FF2B5EF4-FFF2-40B4-BE49-F238E27FC236}">
                <a16:creationId xmlns:a16="http://schemas.microsoft.com/office/drawing/2014/main" id="{E70B55DC-E8F4-4A4F-B4A8-DFC829E4DFD9}"/>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122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7" name="Google Shape;177;p32"/>
          <p:cNvSpPr txBox="1"/>
          <p:nvPr/>
        </p:nvSpPr>
        <p:spPr>
          <a:xfrm>
            <a:off x="6606955" y="1561951"/>
            <a:ext cx="4497828" cy="4307099"/>
          </a:xfrm>
          <a:prstGeom prst="rect">
            <a:avLst/>
          </a:prstGeom>
          <a:noFill/>
          <a:ln>
            <a:noFill/>
          </a:ln>
        </p:spPr>
        <p:txBody>
          <a:bodyPr spcFirstLastPara="1" wrap="square" lIns="91425" tIns="91425" rIns="91425" bIns="91425" anchor="ctr" anchorCtr="0">
            <a:noAutofit/>
          </a:bodyPr>
          <a:lstStyle/>
          <a:p>
            <a:pPr algn="ctr">
              <a:lnSpc>
                <a:spcPct val="115000"/>
              </a:lnSpc>
              <a:buClr>
                <a:schemeClr val="dk1"/>
              </a:buClr>
              <a:buSzPts val="2600"/>
            </a:pPr>
            <a:r>
              <a:rPr lang="en-GB" sz="2200" b="1" dirty="0">
                <a:solidFill>
                  <a:schemeClr val="dk1"/>
                </a:solidFill>
                <a:latin typeface="Arial" panose="020B0604020202020204" pitchFamily="34" charset="0"/>
                <a:ea typeface="Century Gothic"/>
                <a:cs typeface="Arial" panose="020B0604020202020204" pitchFamily="34" charset="0"/>
                <a:sym typeface="Century Gothic"/>
              </a:rPr>
              <a:t>Activism</a:t>
            </a:r>
            <a:r>
              <a:rPr lang="en-GB" sz="2200" dirty="0">
                <a:solidFill>
                  <a:schemeClr val="dk1"/>
                </a:solidFill>
                <a:latin typeface="Arial" panose="020B0604020202020204" pitchFamily="34" charset="0"/>
                <a:ea typeface="Century Gothic"/>
                <a:cs typeface="Arial" panose="020B0604020202020204" pitchFamily="34" charset="0"/>
                <a:sym typeface="Century Gothic"/>
              </a:rPr>
              <a:t> is about creating change within our communities. Activists may be campaigning, protesting, teaching and caring for those who receive unequal treatment within society.</a:t>
            </a:r>
          </a:p>
          <a:p>
            <a:pPr algn="ctr">
              <a:lnSpc>
                <a:spcPct val="115000"/>
              </a:lnSpc>
              <a:buClr>
                <a:schemeClr val="dk1"/>
              </a:buClr>
              <a:buSzPts val="2600"/>
            </a:pPr>
            <a:endParaRPr lang="en-GB" sz="2200" dirty="0">
              <a:solidFill>
                <a:schemeClr val="dk1"/>
              </a:solidFill>
              <a:latin typeface="Arial" panose="020B0604020202020204" pitchFamily="34" charset="0"/>
              <a:ea typeface="Century Gothic"/>
              <a:cs typeface="Arial" panose="020B0604020202020204" pitchFamily="34" charset="0"/>
              <a:sym typeface="Century Gothic"/>
            </a:endParaRPr>
          </a:p>
          <a:p>
            <a:pPr algn="ctr">
              <a:lnSpc>
                <a:spcPct val="115000"/>
              </a:lnSpc>
              <a:buClr>
                <a:schemeClr val="dk1"/>
              </a:buClr>
              <a:buSzPts val="2600"/>
            </a:pPr>
            <a:r>
              <a:rPr lang="en-GB" sz="2200" b="1" dirty="0">
                <a:solidFill>
                  <a:schemeClr val="dk1"/>
                </a:solidFill>
                <a:latin typeface="Arial" panose="020B0604020202020204" pitchFamily="34" charset="0"/>
                <a:ea typeface="Century Gothic"/>
                <a:cs typeface="Arial" panose="020B0604020202020204" pitchFamily="34" charset="0"/>
                <a:sym typeface="Century Gothic"/>
              </a:rPr>
              <a:t>Anyone</a:t>
            </a:r>
            <a:r>
              <a:rPr lang="en-GB" sz="2200" dirty="0">
                <a:solidFill>
                  <a:schemeClr val="dk1"/>
                </a:solidFill>
                <a:latin typeface="Arial" panose="020B0604020202020204" pitchFamily="34" charset="0"/>
                <a:ea typeface="Century Gothic"/>
                <a:cs typeface="Arial" panose="020B0604020202020204" pitchFamily="34" charset="0"/>
                <a:sym typeface="Century Gothic"/>
              </a:rPr>
              <a:t> can be an activist and activism can involve ‘everyday’ actions. Many activist campaigns are ‘leaderless’.</a:t>
            </a:r>
            <a:endParaRPr sz="2200" dirty="0">
              <a:solidFill>
                <a:schemeClr val="dk1"/>
              </a:solidFill>
              <a:latin typeface="Arial" panose="020B0604020202020204" pitchFamily="34" charset="0"/>
              <a:ea typeface="Century Gothic"/>
              <a:cs typeface="Arial" panose="020B0604020202020204" pitchFamily="34" charset="0"/>
              <a:sym typeface="Century Gothic"/>
            </a:endParaRPr>
          </a:p>
        </p:txBody>
      </p:sp>
      <p:sp>
        <p:nvSpPr>
          <p:cNvPr id="178" name="Google Shape;178;p32"/>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lgn="ctr">
              <a:spcBef>
                <a:spcPts val="0"/>
              </a:spcBef>
              <a:buSzPts val="1800"/>
            </a:pPr>
            <a:r>
              <a:rPr lang="en-GB" dirty="0"/>
              <a:t>What is Activism?</a:t>
            </a:r>
            <a:endParaRPr dirty="0">
              <a:latin typeface="Century Gothic"/>
              <a:ea typeface="Century Gothic"/>
              <a:cs typeface="Century Gothic"/>
              <a:sym typeface="Century Gothic"/>
            </a:endParaRPr>
          </a:p>
        </p:txBody>
      </p:sp>
      <p:sp>
        <p:nvSpPr>
          <p:cNvPr id="7" name="Google Shape;213;p37">
            <a:extLst>
              <a:ext uri="{FF2B5EF4-FFF2-40B4-BE49-F238E27FC236}">
                <a16:creationId xmlns:a16="http://schemas.microsoft.com/office/drawing/2014/main" id="{2628EBAA-B6D1-4053-B3B3-0786E9668A64}"/>
              </a:ext>
            </a:extLst>
          </p:cNvPr>
          <p:cNvSpPr/>
          <p:nvPr/>
        </p:nvSpPr>
        <p:spPr>
          <a:xfrm>
            <a:off x="1835400" y="1724297"/>
            <a:ext cx="2907345" cy="4105710"/>
          </a:xfrm>
          <a:prstGeom prst="rect">
            <a:avLst/>
          </a:prstGeom>
          <a:solidFill>
            <a:srgbClr val="F23022"/>
          </a:solidFill>
          <a:ln>
            <a:noFill/>
          </a:ln>
        </p:spPr>
        <p:txBody>
          <a:bodyPr spcFirstLastPara="1" wrap="square" lIns="91425" tIns="91425" rIns="91425" bIns="91425" anchor="ctr" anchorCtr="0">
            <a:noAutofit/>
          </a:bodyPr>
          <a:lstStyle/>
          <a:p>
            <a:pPr>
              <a:buClr>
                <a:srgbClr val="000000"/>
              </a:buClr>
              <a:buSzPts val="1400"/>
            </a:pPr>
            <a:endParaRPr sz="1400">
              <a:solidFill>
                <a:srgbClr val="000000"/>
              </a:solidFill>
              <a:latin typeface="Arial"/>
              <a:ea typeface="Arial"/>
              <a:cs typeface="Arial"/>
              <a:sym typeface="Arial"/>
            </a:endParaRPr>
          </a:p>
        </p:txBody>
      </p:sp>
      <p:pic>
        <p:nvPicPr>
          <p:cNvPr id="10" name="Google Shape;225;p38">
            <a:extLst>
              <a:ext uri="{FF2B5EF4-FFF2-40B4-BE49-F238E27FC236}">
                <a16:creationId xmlns:a16="http://schemas.microsoft.com/office/drawing/2014/main" id="{FC6136B9-FF34-499E-85B1-DAE69E7958FF}"/>
              </a:ext>
            </a:extLst>
          </p:cNvPr>
          <p:cNvPicPr preferRelativeResize="0"/>
          <p:nvPr/>
        </p:nvPicPr>
        <p:blipFill>
          <a:blip r:embed="rId3">
            <a:alphaModFix/>
          </a:blip>
          <a:stretch>
            <a:fillRect/>
          </a:stretch>
        </p:blipFill>
        <p:spPr>
          <a:xfrm>
            <a:off x="1990775" y="2368081"/>
            <a:ext cx="3285125" cy="2881819"/>
          </a:xfrm>
          <a:prstGeom prst="rect">
            <a:avLst/>
          </a:prstGeom>
          <a:noFill/>
          <a:ln>
            <a:noFill/>
          </a:ln>
        </p:spPr>
      </p:pic>
      <p:sp>
        <p:nvSpPr>
          <p:cNvPr id="9" name="Rectangle 8">
            <a:extLst>
              <a:ext uri="{FF2B5EF4-FFF2-40B4-BE49-F238E27FC236}">
                <a16:creationId xmlns:a16="http://schemas.microsoft.com/office/drawing/2014/main" id="{DE14812B-3A58-4843-8E86-F698AA774223}"/>
              </a:ext>
            </a:extLst>
          </p:cNvPr>
          <p:cNvSpPr/>
          <p:nvPr/>
        </p:nvSpPr>
        <p:spPr>
          <a:xfrm>
            <a:off x="6051611" y="1535318"/>
            <a:ext cx="88777" cy="4307100"/>
          </a:xfrm>
          <a:prstGeom prst="rect">
            <a:avLst/>
          </a:prstGeom>
          <a:solidFill>
            <a:srgbClr val="F1CC2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79754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BSHA Powerpoint template" id="{81AA7D78-5BC1-4DCA-8019-3F818450A524}" vid="{05007351-C56D-4567-B924-3856077292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452B9CCD80A44F991AA6A9D4DFDC2B" ma:contentTypeVersion="13" ma:contentTypeDescription="Create a new document." ma:contentTypeScope="" ma:versionID="24b01b285e3fedd565c97c8e04f313b0">
  <xsd:schema xmlns:xsd="http://www.w3.org/2001/XMLSchema" xmlns:xs="http://www.w3.org/2001/XMLSchema" xmlns:p="http://schemas.microsoft.com/office/2006/metadata/properties" xmlns:ns2="1af8f33d-c488-4273-b512-66dc583439c7" xmlns:ns3="e1cd3baf-de16-470e-9b68-bc82e4b46a77" targetNamespace="http://schemas.microsoft.com/office/2006/metadata/properties" ma:root="true" ma:fieldsID="bdfa0d763c6e291967e06e4bb93e2b06" ns2:_="" ns3:_="">
    <xsd:import namespace="1af8f33d-c488-4273-b512-66dc583439c7"/>
    <xsd:import namespace="e1cd3baf-de16-470e-9b68-bc82e4b46a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f8f33d-c488-4273-b512-66dc583439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cd3baf-de16-470e-9b68-bc82e4b46a7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063F1ED-89A4-4CD6-841B-4313FA508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f8f33d-c488-4273-b512-66dc583439c7"/>
    <ds:schemaRef ds:uri="e1cd3baf-de16-470e-9b68-bc82e4b46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954A682-9AEC-43DC-BD5D-082B629F1DD6}">
  <ds:schemaRefs>
    <ds:schemaRef ds:uri="http://schemas.microsoft.com/sharepoint/v3/contenttype/forms"/>
  </ds:schemaRefs>
</ds:datastoreItem>
</file>

<file path=customXml/itemProps3.xml><?xml version="1.0" encoding="utf-8"?>
<ds:datastoreItem xmlns:ds="http://schemas.openxmlformats.org/officeDocument/2006/customXml" ds:itemID="{C9BF8435-4FB0-4E2A-AA02-68531AA0369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IBSHA Powerpoint template</Template>
  <TotalTime>74</TotalTime>
  <Words>3530</Words>
  <Application>Microsoft Office PowerPoint</Application>
  <PresentationFormat>Widescreen</PresentationFormat>
  <Paragraphs>193</Paragraphs>
  <Slides>23</Slides>
  <Notes>23</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Century Gothic</vt:lpstr>
      <vt:lpstr>Merriweather</vt:lpstr>
      <vt:lpstr>Wingdings</vt:lpstr>
      <vt:lpstr>Office Theme</vt:lpstr>
      <vt:lpstr>Activating for Change</vt:lpstr>
      <vt:lpstr>Plan for today</vt:lpstr>
      <vt:lpstr>Quiz</vt:lpstr>
      <vt:lpstr>PowerPoint Presentation</vt:lpstr>
      <vt:lpstr>PowerPoint Presentation</vt:lpstr>
      <vt:lpstr>PowerPoint Presentation</vt:lpstr>
      <vt:lpstr>PowerPoint Presentation</vt:lpstr>
      <vt:lpstr>What is Activism?</vt:lpstr>
      <vt:lpstr>What is Activism?</vt:lpstr>
      <vt:lpstr>The Bystander Effect</vt:lpstr>
      <vt:lpstr>How to be an Active Bystander</vt:lpstr>
      <vt:lpstr>How to be an Active Bystander - the 5Ds</vt:lpstr>
      <vt:lpstr>Scenario 1</vt:lpstr>
      <vt:lpstr>Scenario 2</vt:lpstr>
      <vt:lpstr>Scenario 3</vt:lpstr>
      <vt:lpstr>How can we Challenge Sexual and Gender-Based Violence through Activism?</vt:lpstr>
      <vt:lpstr>How we can Challenge Sexual and Gender-Based Violence</vt:lpstr>
      <vt:lpstr>Sharing Stories Online</vt:lpstr>
      <vt:lpstr>Digital Defence Strategies</vt:lpstr>
      <vt:lpstr>Self Care Strategies</vt:lpstr>
      <vt:lpstr>Some places you can go to talk things through</vt:lpstr>
      <vt:lpstr>Activism and Art</vt:lpstr>
      <vt:lpstr>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Activating for Change</dc:title>
  <dc:creator>Pippa Day</dc:creator>
  <cp:lastModifiedBy>Pippa Day</cp:lastModifiedBy>
  <cp:revision>1</cp:revision>
  <dcterms:created xsi:type="dcterms:W3CDTF">2022-02-22T16:35:08Z</dcterms:created>
  <dcterms:modified xsi:type="dcterms:W3CDTF">2022-04-07T13:58:08Z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0x01010065452B9CCD80A44F991AA6A9D4DFDC2B</vt:lpwstr>
  </property>
</Properties>
</file>